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6E450C-1454-4554-AE33-FF70FBB291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63FC5-322D-42CE-B4B6-5CA9A3B5B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B22BD8-63BC-4F86-BF38-54BF521CC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D37C5C-D28C-4FF3-9DC9-D77817314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712DEE-3D39-4D55-A4A3-6C5775D7F9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666BF9-0F06-44D2-B0C6-236161F04B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365D60-E0F0-4EED-8440-E1FF6CC270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294D9-E142-4680-AED8-A9EBEEB4B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B9AF8-B204-47E7-927E-C5A6D8F5F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2C9A0-A346-476C-A585-1ED76E3631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BEBACF-435A-44A6-92F6-0260DB99F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0607206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离散型随机变量的常见分布与特征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离散型随机变量概述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伯努利分布与二项分布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泊松分布及其特征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几何分布与负二项分布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超几何分布及其特征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离散型随机变量特征总结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离散型随机变量概述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离散型随机变量是指其可能取值的个数是有限的或可列的随机变量。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离散型随机变量具有可列个可能取值，且每个取值的概率大于0。</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离散型随机变量取值为有限个或可列个，而连续型随机变量取值充满某个区间。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概率描述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离散型随机变量的概率用概率分布律描述，而连续型随机变量的概率用概率密度函数描述。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取值方式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与连续型随机变量区别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超几何分布</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描述从有限个不同元素中不放回地抽取n个元素，其中成功元素个数k的概率分布。</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二项分布</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描述n次独立重复试验中成功次数的概率分布，其中每次试验成功的概率为p。</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泊松分布</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描述单位时间内随机事件发生的次数的概率分布，其中单位时间内平均发生次数为λ。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几何分布</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描述进行一系列相互独立的试验，直到首次成功为止所需试验次数的概率分布。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常见离散型随机变量举例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伯努利分布与二项分布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只有两种可能结果（成功或失败）的单次随机试验。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伯努利试验</a:t>
            </a:r>
          </a:p>
        </p:txBody>
      </p:sp>
      <p:pic>
        <p:nvPicPr>
          <p:cNvPr id="5" name="Picture 5"/>
          <p:cNvPicPr>
            <a:picLocks noChangeAspect="1"/>
          </p:cNvPicPr>
          <p:nvPr/>
        </p:nvPicPr>
        <p:blipFill>
          <a:blip r:embed="rId2"/>
          <a:srcRect l="13500" r="135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描述伯努利试验中成功或失败的概率分布，记作B(1, p)，其中p为成功概率。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伯努利分布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期望E(X)=p，方差D(X)=p(1-p)。</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伯努利分布的性质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伯努利试验与伯努利分布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二项分布的性质</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期望E(X)=np</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当n很大、p很小时，二项分布近似于泊松分布。</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方差D(X)=np(1-p)</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二项分布定义：n重伯努利试验中成功次数X的分布，记作B(n, p)，其中n为试验次数，p为每次试验成功的概率。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二项分布定义及性质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产品质量检验</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假设某批次产品中次品率为p，从中随机抽取n个样品进行检验。次品数X服从B(n, p)分布。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射击比赛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射手每次射击命中的概率为p，不命中的概率为1-p。射手进行n次射击，命中次数X服从B(n, p)分布。</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抛硬币试验</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假设硬币正面朝上的概率为p，反面朝上的概率为1-p。抛n次硬币，正面朝上的次数X服从B(n, p)分布。</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二项分布应用举例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泊松分布及其特征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泊松过程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是一种累计随机事件发生次数的最基本的独立增量过程。例如随着时间变化某系统累计故障的次数。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泊松分布定义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若随机变量X所有可能取值为0,1,2,...,而取各个值的概率为P{X=k}=λ^k/k! * e^(-λ),k=0,1,2,...,其中e是自然对数的底，λ&gt;0是常数，则称X服从参数为λ的泊松分布，记为X~P(λ)。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泊松过程及泊松分布定义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泊松分布的图形只取决于平均数λ。</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当λ很小时，图形是很偏的，但当λ逐渐增大时，图形逐渐趋向正态分布，当λ=20时，可以认为近似于正态分布。</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泊松分布的均值和方差均为λ，即E(X)=λ，D(X)=λ。</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泊松分布具有无记忆性，即如果事件在一段时间内没有发生，那么在这段时间内任意两点间发生事件的概率只与这两点间的时间长度有关，而与之前是否发生过事件无关。</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泊松分布性质与特点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https://d.book118.com/728006072063006033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2024-09-11T11:44:32.528</cp:lastPrinted>
  <dcterms:created xsi:type="dcterms:W3CDTF">2024-09-11T03:44:32Z</dcterms:created>
  <dcterms:modified xsi:type="dcterms:W3CDTF">2024-09-11T03:44:34Z</dcterms:modified>
</cp:coreProperties>
</file>