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4AF61-3A08-49C6-AD37-25462F657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7F9DA-2B65-4BB2-A15C-7E7D5304B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F8781-61D2-45C0-A827-E90F09834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AD5FE-367C-4D7C-BDFC-9451FEC81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80398-83FC-4DFA-B14D-1285715D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0869D-0614-4EEC-A0DC-01F1C3E52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8C6FF-5294-421F-8262-4C8632BAD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7E630-D5BD-4418-ABCC-068D84415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4108D-F67E-4CF5-A2BD-22671D241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186BA-779E-42F9-865C-DC302DECB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F26DF-6420-45BB-B1B6-B5ACEA5F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6115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2024年丙酸项目管理培训课件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丙酸项目团队组建与沟通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项目进度计划与监控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质量保证与客户满意度提升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丙酸项目是为了满足市场需求，提高丙酸产品的质量和生产效率而设立的。随着丙酸市场的不断扩大，竞争日益激烈，提高产品质量和降低生产成本成为了关键。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丙酸项目涉及到的领域包括化学工程、工艺流程优化、设备升级等方面，需要多方面的专业知识和技能。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丙酸项目的成功实施将为企业带来显著的经济效益和社会效益，提高企业的市场竞争力。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丙酸项目背景介绍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提高丙酸产品的质量和生产效率，降低生产成本，提高企业的市场竞争力。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培养一批具备丙酸项目管理和技术能力的专业人才，为项目的顺利实施提供人才保障。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建立完善的丙酸项目管理体系和流程，确保项目的可持续发展。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加强与行业内外的合作与交流，引进先进的生产技术和设备，提高企业的整体实力。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提高员工对丙酸项目的认识和理解，增强员工的责任感和使命感。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促进员工之间的交流与合作，增强团队的凝聚力和协作精神。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帮助员工掌握丙酸项目管理和技术方面的知识和技能，提高员工的专业素质和能力。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为企业培养一批具备丙酸项目管理和技术能力的专业人才，为项目的顺利实施提供人才保障。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培训课件制作目的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项目管理是一种将知识、技能、工具和技术应用于项目活动，以满足项目需求的过程。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项目管理有助于确保项目目标的实现，提高项目成功率，降低风险，提升组织绩效。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项目从启动、规划、执行、监控到收尾的整个过程。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项目通常分为概念、规划、开发/执行、收尾等阶段，每个阶段都有特定的任务和输出。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项目生命周期及阶段划分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项目管理核心要素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规划并控制项目进度，确保按时完成。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确保项目满足预定的质量要求。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范围管理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确保项目包括且仅包括实现项目目标所需的全部工作。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确保项目在预算范围内完成。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有效管理和激励项目团队成员。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丙酸项目团队组建与沟通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根据项目需求选择具备所需技能和经验的成员，注重成员的个性、能力和经验的互补性，同时考虑组织文化和团队氛围的契合度。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明确团队成员的角色和职责，包括项目经理、项目组成员、职能部门代表等，确保每个成员清楚自己的工作任务和期望成果。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团队组建原则与角色分工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确保信息传递的准确性和及时性，采用正式和非正式的沟通方式，如会议、报告、邮件、即时通讯等。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培养团队成员的倾听和表达能力，鼓励开放式讨论和建设性反馈，促进信息交流和理解。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识别冲突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及时发现和判断冲突的性质和来源，分析冲突产生的原因和影响。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采取合适的解决策略，如协商、调解、妥协等，化解冲突，保持团队和谐与稳定。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冲突处理策略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项目进度计划与监控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https://d.book118.com/728006115117006033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2024-09-11T19:28:13.976</cp:lastPrinted>
  <dcterms:created xsi:type="dcterms:W3CDTF">2024-09-11T11:28:13Z</dcterms:created>
  <dcterms:modified xsi:type="dcterms:W3CDTF">2024-09-11T11:28:15Z</dcterms:modified>
</cp:coreProperties>
</file>