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B59B7-2894-4827-8568-6E845CD16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0DF66-FD60-46D2-9B7D-F2F8D2CC2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25CFF-C14E-4A40-B757-66FFB56AD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9B9CE-7551-4872-8893-1D05F1E9E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D9142A-07D1-428F-878E-1445609D9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C8C80C-3E76-4310-ABBD-EA5B5030F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8C2430-BA05-4EFA-8FAC-03C07C540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2B56B-A1EC-4B40-AA83-765562D6D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7576B-CBB5-4A2E-B68C-EBC48E25A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8EFC5-46FA-46C8-8619-0C584D4F6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7973E-8342-4CB8-87D6-56390AA09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1100403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大专学前教育职业规划书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资源与支持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热衷于阅读和讲故事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我喜欢阅读各种故事和绘本，能够用生动的语言和表情为孩子们讲述有趣的故事。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喜欢与孩子互动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我非常喜欢和孩子们一起玩耍、交流，善于发现他们的兴趣和需求。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对艺术和手工制作感兴趣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我喜欢绘画、手工制作等艺术活动，能够通过创意和想象力为孩子们创造有趣的学习体验。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我善于与人沟通，能够与孩子们建立亲密的关系，让他们感受到关爱和信任。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组织和管理能力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我具备较强的组织和管理能力，能够合理安排活动和人员，确保活动的顺利进行。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创意和创新能力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我善于从不同的角度思考问题，能够为孩子们提供新颖、有趣的学习方式。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优势与特长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需要提高专业技能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虽然我对学前教育有浓厚的兴趣，但需要不断学习和提高自己的专业技能，以更好地适应职业发展的需求。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需要增强团队合作能力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在团队合作中，我需要更好地发挥自己的作用，更好地配合团队完成工作任务。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需要提高时间管理能力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在工作中，我需要更好地管理时间，提高工作效率，确保工作的高质量完成。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劣势与不足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开设自己的幼儿园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在具备一定资金和资源的基础上，开设一所具有特色的幼儿园，提供优质的教育服务。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成为教育专家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积极参与学前教育研究和学术交流，提升自己的学术水平和行业影响力，为学前教育事业发展做出贡献。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成为幼儿园园长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通过积累丰富的教育和管理经验，逐步晋升至幼儿园园长职位，负责全面管理幼儿园各项工作。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获得幼儿园教师资格认证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通过学习和考试，获得幼儿园教师资格认证，提升自己的教育专业素养。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成为骨干教师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在幼儿园中表现出色，成为幼儿园的骨干教师，承担更多的教学和管理任务。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提升学历和技能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通过进修和培训，提升自己的学历和教学技能，为晋升和职业发展打下坚实基础。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完成学业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在大专院校中努力学习，完成学前教育专业的各项课程学习和实习任务。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积累实践经验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积极参加各类实践活动和教育实习，积累丰富的教育实践经验。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考取相关证书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通过考试获得普通话证书、计算机等级证书等相关证书，提升自己的就业竞争力。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https://d.book118.com/728011004035006047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2024-09-28T11:38:05.589</cp:lastPrinted>
  <dcterms:created xsi:type="dcterms:W3CDTF">2024-09-28T03:38:05Z</dcterms:created>
  <dcterms:modified xsi:type="dcterms:W3CDTF">2024-09-28T03:38:07Z</dcterms:modified>
</cp:coreProperties>
</file>