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96F9-64E0-49F1-88AC-F51C779C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C4371-9C38-45CE-968B-D7FEF926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0E487-3EA7-4F72-9525-36288D7D1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C014D-EA0C-4090-B095-900D3066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6A0C6-3AA4-45A7-BA47-DE0948C3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A7CD0-6CF5-4ABE-B60E-0002FCE0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0F977-3B52-4993-A6E3-0C9C55BD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7E49B-72BA-47B6-BBF8-B62E4B38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4B2C5-7842-42FE-A8B5-157AFDBA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4E14C-25B4-4EFE-931E-5EC0638D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868E3-4E1F-4991-BA25-64A8C74C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113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毕业答辩ppt护理可以有吗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护理专业知识与技能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护理专业实践经验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毕业论文研究内容与成果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护理专业是一门专注于提供高质量的医疗护理服务的专业学科。它涉及预防、诊断、治疗和康复等多个方面，旨在提高患者的健康水平和生活质量。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护理专业具有实践性、人文关怀性、团队合作性和终身学习性等特点。护士需要具备扎实的医学知识、技能和良好的人际沟通能力，以便为患者提供全面、专业的护理服务。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目前，护理专业已经成为全球范围内需求量最大的专业之一。随着人口老龄化、慢性病增多等社会问题的加剧，护理专业的地位和作用越来越重要。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护理专业起源于古代的医疗实践，随着医学的发展和人们对健康需求的增加，护理逐渐成为一门独立的学科。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护理专业的起源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随着医学技术的不断进步和社会对健康需求的不断变化，护理专业也在不断发展。现代护理已经从传统的疾病护理向预防、康复和长期照护等方向发展。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7" r="241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护理教育的发展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未来，随着医学技术的不断进步和人们对健康需求的不断提高，护理教育将更加注重实践能力的培养和人文素质的提升，以培养具备创新能力和国际视野的优秀护士。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未来，护理科研将更加注重跨学科的合作和创新，以探索新的护理理论和技术，提高护理实践的科学性和有效性。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护理行业的变革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未来，随着医疗技术的不断发展和人们健康观念的转变，护理行业将面临更多的挑战和机遇。护士需要不断更新知识和技能，以适应新的医疗环境和社会需求。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护理专业知识与技能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包括护理的基本概念、原则、理论体系等，是护理实践的基础。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包括基本的护理操作技能，如测量生命体征、给药、输液等。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了解常见疾病的临床表现、治疗原则和护理要点，以便更好地为患者提供护理服务。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临床护理实践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掌握临床护理的基本流程和操作规范，能够独立完成临床护理工作。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急救与危重症护理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具备急救和危重症患者的护理能力，能够应对紧急情况。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掌握疼痛的评估和治疗方法，能够为患者提供有效的疼痛管理。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了解护理教育的基本理论和方法，能够为护理人员提供有效的培训和教育。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能够根据实际情况设计和实施培训计划，提高护理人员的专业水平。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培训设计与实施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能够对培训效果进行评估和反馈，不断改进和完善培训计划。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科研基础知识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了解科研的基本理论和方法，具备科研思维和创新能力。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文献检索与综述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能够通过文献检索和综述，了解国内外护理学科的最新进展和动态。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科研设计与实施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能够根据实际需求进行科研设计，并组织实施，得出科学结论。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在某大型三甲医院的儿科病房实习，负责患儿的日常护理工作，如测量体温、记录生命体征、执行医嘱等。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实习单位与职责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成功协助医师完成一例复杂手术的术后护理，得到医师和患儿家长的认可。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在实习过程中，面对工作压力和复杂病例，学会了如何应对紧急状况和与医生、家属的有效沟通。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实习经历与体会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https://d.book118.com/728011137003006034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2024-09-12T04:14:43.032</cp:lastPrinted>
  <dcterms:created xsi:type="dcterms:W3CDTF">2024-09-11T20:14:43Z</dcterms:created>
  <dcterms:modified xsi:type="dcterms:W3CDTF">2024-09-11T20:14:45Z</dcterms:modified>
</cp:coreProperties>
</file>