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B2501-769A-469E-B33E-2146A1B09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018A3-1F3D-4713-B458-64E43A685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740C3-D70D-4058-AF57-5B6CD51E4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ACD2F-D9D3-40A2-85DE-381185500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81BCA-B43A-43DF-916B-D0D881957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971957-2D24-4094-9F6A-61073C407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CC34CD-A5BF-471C-B138-B985C95AB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AE052-0D23-4E64-97BB-40B47C79B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53C82-52B5-4361-960C-9F8D602AA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1A876-B0CE-4296-AD5F-7C2FBDB3E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EEE5F-C57A-46D6-A5ED-1352F9DAB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204606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新能源对贫困地区能源供应的改善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贫困地区能源供应现状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新能源在贫困地区的应用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新能源对贫困地区能源供应的改善效果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新能源在贫困地区推广的挑战与对策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能源供应不足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许多贫困地区由于地理位置偏远、基础设施落后等原因，长期面临能源供应不足的问题，导致当地居民生活质量低下，经济发展受限。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传统能源弊端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传统能源如煤炭、石油等在使用过程中会产生大量污染物，对环境造成严重破坏，同时价格波动大，给贫困地区带来沉重经济负担。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新能源如太阳能、风能等属于清洁能源，使用过程中几乎不产生污染物，有助于保护环境，实现可持续发展。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新能源技术的不断成熟和成本降低，使得贫困地区能够以更低的价格获得稳定的能源供应，减轻经济负担。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降低经济负担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稳定的能源供应能够改善贫困地区居民的生活条件，提高生活质量，促进当地社会经济发展。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新能源的推广和应用有助于推动相关技术创新和产业升级，为贫困地区提供更多就业机会和收入来源。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新能源在贫困地区的应用意义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贫困地区能源供应现状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贫困地区往往缺乏完善的能源基础设施，如电网、输油管道等，导致传统能源供应不足。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基础设施落后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一些贫困地区缺乏煤炭、石油等传统能源资源，无法满足当地能源需求。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资源匮乏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传统能源供应不足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19" b="108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贫困地区通常过度依赖传统生物质能（如薪柴、秸秆等）和化石能源（如煤炭、石油等），这些能源不仅效率低下，而且对环境造成污染。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由于缺乏多样化的能源供应途径，贫困地区的能源结构单一，难以应对能源需求的波动和变化。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能源结构单一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缺乏多样化能源供应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过度依赖传统能源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贫困地区往往地处偏远，交通不便，导致传统能源的运输成本高，进一步推高了能源价格。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市场化程度低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贫困地区的能源市场通常不够成熟，缺乏有效竞争，导致能源价格居高不下。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运输成本高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能源价格高昂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新能源在贫困地区的应用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通过太阳能电池板将光能转化为电能，为贫困地区提供电力供应。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太阳能光伏发电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太阳能热水器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太阳能灯具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利用太阳能热量加热水，解决贫困地区的热水供应问题。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使用太阳能电池板为灯具供电，提供照明服务，改善贫困地区的生活条件。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通过风力发电机将风能转化为电能，为贫困地区提供可再生能源供应。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利用风能驱动水泵，为贫困地区提供清洁的饮用水和灌溉用水。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风能水泵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通过风力发电机驱动热泵，为贫困地区提供冬季供暖服务。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风能供暖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https://d.book118.com/728012046064006030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2024-09-06T23:48:14.520</cp:lastPrinted>
  <dcterms:created xsi:type="dcterms:W3CDTF">2024-09-06T15:48:14Z</dcterms:created>
  <dcterms:modified xsi:type="dcterms:W3CDTF">2024-09-06T15:48:16Z</dcterms:modified>
</cp:coreProperties>
</file>