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2C9E27-C7D8-4E13-BF52-96190B953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C3CB2-777A-48C5-B5FA-7E37853A0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71554D-FB90-4409-8B9E-CF9D4499A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5F1775-EF2D-472B-A079-C1612781F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17D352-8589-4802-BC21-4D94D1694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9D1E10-3CAC-47DC-9699-BE83FF232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313F18-6196-47EC-AF7E-A19598F17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A1DC12-987E-435F-A136-4400F7FE7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D768A2-3EEF-444E-9D61-8A7F8B4C4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E32CA-8B45-4CDF-BC6F-EB5E486B8E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6CB0F5-4EEC-4089-B7DD-FCB599591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1306606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电子商务的基本构成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电子商务技术基础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电子商务平台与运营模式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电子商务法律法规与伦理道德问题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电子商务营销策略与客户关系管理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物流配送与供应链管理优化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电子商务是指利用互联网、内部网和增值网等电子交易方式进行的商业活动，是传统商业活动各环节的电子化、网络化。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电子商务经历了电子邮件阶段、信息发布阶段、EC(Electronic Commerce)阶段、全程电子商务阶段、智慧阶段等几个发展阶段。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电子商务定义与发展历程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175" r="3217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B2B（企业对企业）、B2C（企业对消费者）、C2C（消费者对消费者）、B2G（企业对政府）等。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主要类型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全球性、即时性、互动性、个性化、低成本等。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电子商务主要类型及特点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5173" r="15173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发达国家应用现状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在发达国家，电子商务已经渗透到各个领域，成为推动经济增长的重要力量。例如，美国的亚马逊、eBay等电商平台在全球范围内拥有广泛的用户群体。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发展中国家应用现状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在发展中国家，电子商务虽然起步较晚，但发展势头强劲。以中国为例，淘宝、京东等电商平台已经成为国内消费者购物的重要渠道。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跨境电子商务发展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随着全球化的推进和互联网技术的发展，跨境电子商务逐渐成为新的增长点。各大电商平台纷纷拓展海外市场，为消费者提供更多选择和便利。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电子商务在全球范围内应用现状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电子商务技术基础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移动电子商务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利用移动互联网技术，通过手机、平板等移动设备实现电子商务活动。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包括网络协议、网络传输技术、网络互联技术等，是电子商务得以实现的基础设施。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基于互联网技术，实现商品交易、支付结算、物流配送等电子商务活动。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互联网技术及其在电子商务中应用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包括网络安全、交易安全、数据安全等方面，是电子商务稳定发展的重要保障。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支付技术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安全防范技术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292" b="14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包括网上银行、第三方支付等支付方式，为电子商务提供便捷、安全的支付服务。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采用防火墙、加密技术、数字证书等手段，确保电子商务交易过程的安全性和可靠性。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电子商务安全与支付技术保障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通过数据挖掘算法，对海量数据进行分析和挖掘，发现潜在的商业价值和市场机会。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对电子商务活动中产生的各种数据进行分析和处理，帮助企业更好地了解消费者需求、市场趋势和竞争态势。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基于数据挖掘和大数据分析技术，构建个性化推荐系统，为消费者提供精准的商品推荐和购物体验。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个性化推荐系统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数据挖掘与大数据分析在电子商务中应用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电子商务平台与运营模式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B2B电子商务平台概述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B2B（Business-to-Business）电子商务平台主要为企业提供采购、销售、供应链管理等一站式服务，通过互联网技术实现企业间的信息交流与商业合作。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如阿里巴巴1688、慧聪网等，这些平台通过聚集大量供应商和采购商，提供信息发布、交易撮合、支付结算等服务，降低企业运营成本，提高交易效率。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B2B电子商务平台及案例分析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B2C电子商务平台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B2C（Business-to-Consumer）电子商务平台直接向消费者销售产品或提供服务，如京东、天猫等。这些平台通常拥有完善的物流体系和售后服务，提供丰富的商品选择和便捷的购物体验。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7310" r="1731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C2C电子商务平台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C2C（Consumer-to-Consumer）电子商务平台主要为个人之间的交易提供服务，如淘宝、闲鱼等。这些平台通过提供二手商品交易、拍卖等服务，满足消费者多样化的需求。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运营模式比较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B2C和C2C平台在运营模式上存在一定差异。B2C平台更注重品牌建设和供应链管理，而C2C平台则更注重个人信用体系建设和交易安全保障。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B2C和C2C电子商务平台及运营模式比较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O2O新型零售模式概述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O2O（Online-to-Offline）新型零售模式将线上与线下的商业机会结合起来，通过互联网技术实现线上交易、线下体验和服务的一体化。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如美团、大众点评等，这些平台通过线上提供优惠券、团购等服务，吸引消费者到线下实体店进行消费。同时，线下实体店也通过提供优质的服务和体验，吸引更多线上用户关注和购买。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随着移动互联网的普及和消费者需求的升级，O2O模式将进一步发展壮大。未来，线上与线下的融合将更加紧密，为消费者提供更加便捷、个性化的购物体验。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O2O（线上到线下）新型零售模式探讨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电子商务法律法规与伦理道德问题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https://d.book118.com/728013066060006037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2024-09-17T06:45:02.508</cp:lastPrinted>
  <dcterms:created xsi:type="dcterms:W3CDTF">2024-09-16T22:45:02Z</dcterms:created>
  <dcterms:modified xsi:type="dcterms:W3CDTF">2024-09-16T22:45:04Z</dcterms:modified>
</cp:coreProperties>
</file>