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6" r:id="rId9"/>
  </p:sldIdLst>
  <p:sldSz cx="12192000" cy="6858000"/>
  <p:notesSz cx="6858000" cy="9144000"/>
  <p:custDataLst>
    <p:tags r:id="rId1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ags" Target="tags/tag1.xml" /><Relationship Id="rId11" Type="http://schemas.openxmlformats.org/officeDocument/2006/relationships/presProps" Target="presProps.xml" /><Relationship Id="rId12" Type="http://schemas.openxmlformats.org/officeDocument/2006/relationships/viewProps" Target="viewProps.xml" /><Relationship Id="rId13" Type="http://schemas.openxmlformats.org/officeDocument/2006/relationships/theme" Target="theme/theme1.xml" /><Relationship Id="rId14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B410F9-2B8E-46D5-B3D2-99A27A9075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71BFA6-53B7-4A81-976C-98AAFF196D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01AABA-B793-4758-A0DB-A0094EDF01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D3BE79B-CE84-4E8B-8CBB-4876DCF1C6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9914636-465D-4E52-9A51-E7B819DF47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4E39DFB-BD63-4832-B373-2D39824A56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2B9FEA9-B58B-4FB8-A89A-15C2CA1C20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B1A416A-8C43-49D0-9CA6-834E11C209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560B355-0E7C-4958-9180-EBADCF3AEE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09F2C9-798F-4181-AD23-817C4B6D5B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801CBC-A49D-4632-86C0-94556AEAF3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28013140141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在中小学生中普遍开展毒品预防教育的主要目的是提高他们的意识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90085" y="5886341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毒品预防教育的重要性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当前中小学生毒品预防教育的现状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存在的问题和挑战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改进措施和建议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结论和展望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提高中小学生对毒品危害的认识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通过毒品预防教育，使中小学生了解毒品的种类、危害以及如何拒绝毒品，从而增强他们的自我防范意识。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应对当前毒品问题的严峻形势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近年来，毒品问题在我国呈现出愈发严峻的形势，青少年涉毒案件逐年上升。开展毒品预防教育是应对这一问题的有效手段。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促进中小学生身心健康发展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毒品对青少年的身心健康具有极大的危害。通过预防教育，可以引导中小学生树立正确的价值观和人生观，促进他们的身心健康发展。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汇报对象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汇报内容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汇报目的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本次汇报面向学校领导、教师、家长以及社会各界人士，旨在共同关注和支持中小学生毒品预防教育工作。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主要包括毒品预防教育的开展情况、取得的成效、存在的问题以及下一步工作计划等方面。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通过汇报，让更多的人了解中小学生毒品预防教育的重要性和紧迫性，凝聚全社会的力量共同推进这项工作。同时，也希望借此机会听取各方面的意见和建议，不断完善和改进毒品预防教育工作。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毒品预防教育的重要性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https://d.book118.com/728013140141006043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33</Paragraphs>
  <Slides>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baseType="lpstr" size="12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2024-09-23T17:23:38.781</cp:lastPrinted>
  <dcterms:created xsi:type="dcterms:W3CDTF">2024-09-23T09:23:38Z</dcterms:created>
  <dcterms:modified xsi:type="dcterms:W3CDTF">2024-09-23T09:23:40Z</dcterms:modified>
</cp:coreProperties>
</file>