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4118A-3BE3-49C9-8388-68FEA029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5FE58-54D0-4678-B6E1-FDBFA6C7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F86AF-3E6C-46FD-8050-B3971101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2B466-A68C-4EFF-B2DD-9FDBEEB3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52862-7536-44DE-9396-7DEE2D83B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5D88F-53AD-4A50-AE1E-BC6D2561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468E9-EA1B-4CBF-BDE4-EA8142769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62867-B3EB-44DC-BE1A-808B92278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6E8AE-A592-44FB-BF87-A9E589946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25AC2-2E46-4A28-925C-DA17AAD5A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B2CFA-E529-4B22-A35B-8480371D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402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Internet接入技术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Internet接入技术概述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有线接入技术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接入设备与服务提供商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网络安全与隐私保护问题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Internet接入技术概述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8" r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Internet接入技术是指将用户设备连接到Internet网络的技术，它允许用户通过计算机、手机、平板等设备访问互联网上的各种资源和服务。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Internet接入技术经历了从拨号上网、宽带接入到光纤接入的发展历程，不断提高了接入速度和用户体验。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接入网是连接用户设备和核心网的中间网络，它负责将用户设备接入到网络中，并提供相应的网络服务。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核心网是Internet网络的核心部分，它负责数据的传输和交换，提供高速、稳定的网络服务。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接入网和核心网是相互依存的，接入网提供了用户设备接入网络的接口，而核心网则提供了数据的传输和交换服务。接入网和核心网需要协同工作，以确保用户可以稳定、高效地访问Internet网络。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接入网与核心网关系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市场需求及发展趋势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随着互联网的普及和数字化时代的到来，人们对Internet接入技术的需求不断增加。用户需要更快、更稳定、更安全的Internet接入服务，以满足工作、学习、娱乐等方面的需求。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Internet接入技术的发展趋势将主要体现在以下几个方面：一是接入速度的不断提升，例如5G、6G等移动通信技术的发展将带来更高的接入速度；二是接入方式的多样化，例如无线接入、有线接入、卫星接入等多种方式将并存发展；三是网络安全性的不断提高，例如采用更先进的加密技术和安全防护措施来保障用户数据的安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有线接入技术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DSL（Digital Subscriber Line，数字用户线路）：是一种基于普通电话线的宽带接入技术，利用普通电话线传输高速数字信号。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ADSL（Asymmetric Digital Subscriber Line，非对称数字用户线路）：是DSL的一种，提供上行和下行不对称的传输速率，通常下行速率高于上行速率。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VDSL（Very-high-speed Digital Subscriber Line，甚高速数字用户线路）：是DSL的另一种，提供更高的传输速率，但传输距离相对较短。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580" r="22580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DSL技术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光纤接入技术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是一种将光纤接入到离用户较近的路边或小区内的接入方式，再通过其他传输介质将信号传输到用户。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FTTC（Fiber To The Curb，光纤到…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是一种将光纤直接接入用户家庭或企业的接入方式，提供极高的传输速率和稳定性。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FTTH（Fiber To The Home，光纤到…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是一种将光纤接入到建筑物内的接入方式，再通过楼内布线将信号传输到各个用户。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FTTB（Fiber To The Building…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以太网（Ethernet）：是一种基于IEEE 802.3标准的局域网技术，也可用于宽带接入。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EPON（Ethernet Passive Optical Network，以太网无源光网络）：是一种基于以太网的无源光网络接入技术，具有高带宽、低成本、易维护等优点。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以太网接入技术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Cable Modem（电缆调制解调器）：是一种利用有线电视网络进行宽带接入的技术，通过调制解调器将数字信号转换为模拟信号在有线电视网络上传输。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DOCSIS（Data Over Cable Service Interface Specifications，电缆数据服务接口规范）：是一种国际通用的电缆调制解调器接入技术标准，定义了数据在有线电视网络上的传输方式和接口规范。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电缆调制解调器接入技术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包括WEP、WPA、WPA2等加密方式，以及MAC地址过滤等安全措施。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定义了Wi-Fi的物理层和媒体访问控制层，包括多种传输速率和频段。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热点与无线路由器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提供Wi-Fi接入服务的设备，可将有线网络转换为无线网络。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Wi-Fi技术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不同代际的移动通信技术，提供不同的传输速率和服务质量。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2G/3G/4G/5G技术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移动通信网络的基础设施和用户设备，包括手机、平板电脑等。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基站与终端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用户在移动过程中，网络能够自动进行漫游和切换，保证通信的连续性。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漫游与切换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移动通信网络接入技术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https://d.book118.com/728014021114006032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2024-09-10T09:14:13.757</cp:lastPrinted>
  <dcterms:created xsi:type="dcterms:W3CDTF">2024-09-10T01:14:13Z</dcterms:created>
  <dcterms:modified xsi:type="dcterms:W3CDTF">2024-09-10T01:14:16Z</dcterms:modified>
</cp:coreProperties>
</file>