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2D50C-8D1C-4051-9A79-2BD6A4D2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C60BC-B881-48DF-B15E-DE114844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A1E69-3A2A-4EA0-B173-F33EFF1E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29892-BD43-42DD-BED3-FE254176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0047A-D6BF-4E80-AE01-E3CD2D6F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D68FB-1DE9-4EF6-AF78-44F5F026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1AF93-257F-4279-98AB-1E3A1D1F3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5BFF3-5492-4577-9FEA-71BEC980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C8CAB-6048-495E-9922-1F6862F5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93EF9-6EAD-4D90-B825-7EA544A4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125FA-A4FB-4A5E-88DE-10136F2B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4057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中国二手电商行业市场分析报告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二手电商行业概述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中国二手电商市场现状分析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中国二手电商行业发展驱动因素与挑战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中国二手电商行业发展趋势与前景预测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二手电商行业的投资机会与风险分析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二手电商行业案例研究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二手电商行业概述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二手电商是指通过互联网平台进行二手商品交易的商业模式。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根据商品类型、交易方式、服务模式等不同，二手电商可分为多种类型，如C2C、C2B、B2B等。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随着互联网技术的发展，二手交易网站开始出现，主要以信息发布和线下交易为主。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随着移动互联网的普及，二手电商逐渐发展壮大，出现了一批有影响力的平台。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近年来，二手电商行业进入整合期，头部企业逐渐形成，行业格局趋于稳定。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随着人们对二手商品消费观念的转变，越来越多的用户开始选择二手电商，用户规模不断增长。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预计未来几年，中国二手电商市场规模将继续保持高速增长，有望成为新的消费热点。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据统计，中国二手电商市场规模不断扩大，从2015年的不到100亿元增长至2020年的近1500亿元。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中国二手电商市场现状分析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个人卖家是二手电商市场的主要供应者，他们通过平台出售自己的闲置物品。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个人卖家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商家入驻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057" b="80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一些商家也会选择在二手电商平台上销售商品，通常这些商品是全新或接近全新的。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一些专业的回收商也会在平台上回收和销售二手商品。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C2B模式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消费者对企业，主要是消费者将二手商品出售给回收商或商家，如爱回收。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商家对消费者，商家在平台上销售全新或二手商品，如转转优品。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消费者对消费者，即个人卖家与个人买家之间的交易，如闲鱼。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交易模式与平台类型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随着互联网的普及和消费观念的转变，中国二手电商平台的用户规模逐年增长。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大多数用户使用二手电商平台是为了购买或出售闲置物品，也有一部分用户是为了购买性价比更高的商品。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中国二手电商市场呈现出高度集中的竞争格局，头部平台占据了大部分市场份额。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各平台通过差异化竞争策略，如提供特色服务、优化用户体验等，来吸引和留住用户。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中国二手电商行业发展驱动因素与挑战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政府出台了一系列鼓励二手电商发展的政策，如减税降费、提供资金支持等，为行业发展创造了良好的政策环境。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政府逐步完善二手电商相关法规，规范市场秩序，保障消费者权益，为行业发展提供了法律保障。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政府加强对二手电商的监管，打击违规行为，确保市场公平竞争，促进行业健康发展。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随着中国经济的持续增长，人们消费水平不断提升，对高品质、个性化商品的需求增加，为二手电商提供了广阔的市场空间。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消费者对商品的品质和个性化要求越来越高，而二手电商以其独特的优势满足了这一需求，促使消费升级。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产业结构调整和供给侧改革为二手电商的发展提供了契机，推动了行业的转型升级。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随着社会环保意识的提升，越来越多的消费者开始关注商品的来源和品质，选择购买环保、可持续的二手商品。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共享经济理念的普及为二手电商的发展提供了思想基础，促使更多人接受并选择二手商品。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随着社会的发展和文化的变迁，传统消费观念逐渐转变，人们更加注重商品的实用性和性价比，而非过分追求品牌和新品。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传统消费观念转变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https://d.book118.com/728014057050006027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2024-09-05T04:44:21.387</cp:lastPrinted>
  <dcterms:created xsi:type="dcterms:W3CDTF">2024-09-04T20:44:21Z</dcterms:created>
  <dcterms:modified xsi:type="dcterms:W3CDTF">2024-09-04T20:44:23Z</dcterms:modified>
</cp:coreProperties>
</file>