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3ADA2-0E15-40A4-9422-4E2DEFD82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0A690-6104-4846-9690-D5BFC173A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38C1F-C67E-481E-9C9C-8E07E3D08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E75A3-B14F-45D0-9910-EF18657AB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2A884-9855-4559-807A-0E8BA32BD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79D5F-38B1-49AB-86E3-5058581BF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552135-C3DD-4359-90B3-35E94E885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DF918-81F5-4BDB-9C35-DBD4579A6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00D3E-2D7F-4D08-B7CE-85B74C15B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C49FE-628E-4046-A7B4-825E734F6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A68D7-6E2F-442E-BDFE-9D01E6A6C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501402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护士培训课程中的病人康复指导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病人康复指导概述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病人康复指导概述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病人康复指导的核心内容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病人康复指导的实施方法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护士在病人康复指导中的作用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病人康复指导的挑战与解决方案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病人康复指导的案例分享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病人康复指导概述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病人康复指导的实施过程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对病人的病情、认知、情感和行为进行全面评估。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根据评估结果，制定个性化的康复指导计划。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通过多种形式，如健康教育、技能训练、心理辅导等，实施康复指导计划。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对康复指导的效果进行评价，根据评价结果进行调整和改进。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78" r="146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病人康复指导的实施方式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针对每个病人的具体情况，制定个性化的康复指导方案。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将具有相同或类似问题的病人组织在一起，进行集中康复指导。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以家庭为单位，对家庭成员进行康复指导，促进家庭支持系统的建立。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以社区为单位，对社区居民进行康复指导，提高社区居民的健康水平。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个体化康复指导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集体康复指导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家庭康复指导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社区康复指导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病人康复指导的核心内容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疾病基础知识教育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疾病定义与分类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向病人解释疾病的定义、分类、病因和发病机制，帮助病人全面了解自身病情。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疾病发展与转归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向病人介绍疾病的发展过程、可能出现的并发症以及预后情况，使病人对疾病的未来有清晰的认识。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向病人说明药物的种类、作用机制、使用方法以及可能出现的不良反应和注意事项，确保病人正确用药。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根据病人的病情和营养需求，为其制定合理的饮食计划，包括适宜的食物种类、烹饪方式和进食量等。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指导病人进行适当的运动，如散步、太极等，以增强体质；同时提醒病人合理休息，避免疲劳过度。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运动与休息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542" r="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引导病人养成良好的生活习惯，如戒烟限酒、规律作息等，以促进康复。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日常生活习惯指导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https://d.book118.com/728015014022006042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2024-09-21T03:42:47.206</cp:lastPrinted>
  <dcterms:created xsi:type="dcterms:W3CDTF">2024-09-20T19:42:47Z</dcterms:created>
  <dcterms:modified xsi:type="dcterms:W3CDTF">2024-09-20T19:42:49Z</dcterms:modified>
</cp:coreProperties>
</file>