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205678-861C-4FE7-B182-C927EDB7AC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A325D4-21BC-4F27-BEA8-EBFD5793F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0C71D2-6996-49FA-A04A-4575AB557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0F680C-EE2A-47C1-BE7D-1C48CB354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B52202-9A84-404E-A217-38113E3807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9D2F87-5EEA-40E4-86BC-31B8101E8E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DECADE-02E3-4715-80C2-1DE3EB6FFF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FC73E1-FB02-4441-A93E-D1CEAEED36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A25018-F2FF-48DA-8390-240096C615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01C4EF-D4DE-4001-BF9C-F740C0488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D391A6-EE8A-4607-8705-94EFBFA389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1502413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旅游业中的人际关系与协作能力</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旅游业中的人际关系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协作能力在旅游业中的体现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人际关系与协作能力对旅游业的影响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培养旅游业从业者的人际关系与协作能力</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旅游业是全球最大的行业之一，为各国经济做出了巨大贡献，创造了大量的就业机会和税收。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经济贡献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439" r="43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促进文化交流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推动社会发展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380" r="1438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旅游业促进了不同国家和地区之间的文化交流，增进了人们对不同文化和传统的了解和尊重。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旅游业的发展也带动了交通、餐饮、住宿等相关行业的发展，促进了社会经济的整体进步。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旅游业的重要性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良好的人际关系和协作能力有助于旅游从业人员更好地与游客沟通和互动，提供优质的服务。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提升服务质量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旅游业涉及多个部门和岗位之间的紧密合作，良好的人际关系和协作能力有助于提高团队凝聚力和工作效率。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加强团队合作</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在旅游过程中，可能会遇到各种突发事件，如自然灾害、游客突发疾病等，良好的人际关系和协作能力有助于从业人员迅速应对，保障游客的安全和健康。</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应对突发事件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人际关系与协作能力在旅游业中的意义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旅游业中的人际关系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旅游从业者需通过良好的服务态度、专业知识和经验，赢得客户的信任和尊重。</a:t>
            </a:r>
          </a:p>
        </p:txBody>
      </p:sp>
      <p:pic>
        <p:nvPicPr>
          <p:cNvPr id="4" name="Picture 4"/>
          <p:cNvPicPr>
            <a:picLocks noChangeAspect="1"/>
          </p:cNvPicPr>
          <p:nvPr/>
        </p:nvPicPr>
        <p:blipFill>
          <a:blip r:embed="rId2"/>
          <a:srcRect l="16792" r="16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375" r="10375"/>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708" r="1470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建立信任</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从业者应倾听客户需求，提供详细且准确的信息和建议，确保客户在旅行过程中获得满意体验。</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有效沟通</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面对客户投诉时，从业者需保持耐心和同理心，及时解决问题，恢复客户对旅游服务的信心。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处理投诉</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旅游从业者与客户的关系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159" b="1015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770" b="577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旅游从业者之间的合作关系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团队协作</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旅游业涉及多个环节和部门，从业者需相互协作，确保旅游行程的顺利进行。</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信息共享</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从业者之间应定期分享旅游资讯、市场动态和客户需求等信息，以便更好地满足客户需求。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资源互补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不同领域的旅游从业者可相互提供资源和支持，共同提升旅游服务的质量和水平。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与交通、餐饮、住宿等行业的合作</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旅游业与交通、餐饮、住宿等行业密切相关，从业者需与这些行业建立良好的合作关系，确保客户在旅行过程中获得全方位的优质服务。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与政府部门的沟通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旅游业受到政策法规的影响较大，从业者需积极与政府部门沟通，了解政策动态，争取有利于旅游业发展的政策支持。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与媒体和社交平台的互动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媒体和社交平台在旅游宣传和推广中发挥着重要作用，从业者需积极与这些平台互动，提升旅游目的地的知名度和吸引力。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旅游从业者与其他行业的关系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协作能力在旅游业中的体现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旅游业务涉及多个环节和部门，良好的团队协作能力可以确保服务流程顺畅，提高客户满意度。</a:t>
            </a:r>
          </a:p>
        </p:txBody>
      </p:sp>
      <p:pic>
        <p:nvPicPr>
          <p:cNvPr id="6" name="Picture 6"/>
          <p:cNvPicPr>
            <a:picLocks noChangeAspect="1"/>
          </p:cNvPicPr>
          <p:nvPr/>
        </p:nvPicPr>
        <p:blipFill>
          <a:blip r:embed="rId2"/>
          <a:srcRect l="13542" r="13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提升服务质量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旅游过程中可能出现各种突发事件，团队协作能够快速响应并妥善处理，保障游客安全。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应对突发事件</a:t>
            </a:r>
          </a:p>
        </p:txBody>
      </p:sp>
      <p:pic>
        <p:nvPicPr>
          <p:cNvPr id="10" name="Picture 10"/>
          <p:cNvPicPr>
            <a:picLocks noChangeAspect="1"/>
          </p:cNvPicPr>
          <p:nvPr/>
        </p:nvPicPr>
        <p:blipFill>
          <a:blip r:embed="rId3"/>
          <a:srcRect l="14625" r="14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团队成员间的协作有助于激发创新思维，推动旅游产品和服务的升级。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促进创新发展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团队协作能力的重要性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明确职责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明确各部门的职责和权限，避免工作重叠和推诿现象。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加强沟通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建立定期沟通机制，促进不同部门之间的信息交流，消除信息壁垒。</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共享资源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实现资源共享，优化资源配置，提高资源利用效率。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跨部门协作能力的提升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https://d.book118.com/728015024132006034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2024-09-13T10:51:47.740</cp:lastPrinted>
  <dcterms:created xsi:type="dcterms:W3CDTF">2024-09-13T02:51:47Z</dcterms:created>
  <dcterms:modified xsi:type="dcterms:W3CDTF">2024-09-13T02:51:49Z</dcterms:modified>
</cp:coreProperties>
</file>