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74F77-23B7-4C8F-B6FE-E8C90A52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FDC3A-2393-4E32-A9E9-A47F85772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BCF05-7E19-40E0-942A-525A5964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47002-D1D3-4A11-873C-5E1B11BD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77DE5-8E39-406B-A308-52D9731C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145D2-BB26-4070-95A0-8712BACE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A9709-CAE0-4B84-8361-023AE9BE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AA016-AC37-4673-ADF6-5261A0D8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FB126-14AC-44C4-9642-E9108102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B7A4F-6568-4ACD-B4A7-3D291FBFD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E2332-5BC4-41FF-883B-431C40799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5123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2024年销售技巧培训资料包提高销售团队的销售技巧和业绩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数据分析在销售中应用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随着市场竞争的加剧和消费者需求的变化，销售团队需要不断提升销售技巧，以更好地满足客户需求并实现销售目标。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通过专业的销售技巧培训，销售团队可以更有效地开展业务，提高销售业绩，为公司创造更多价值。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共同参加培训可以促进销售团队内部的交流和合作，增强团队凝聚力和向心力。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包括客户需求分析、产品展示、谈判技巧、客户关系维护等方面的培训，帮助销售团队提升专业能力和服务水平。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教授销售团队如何制定销售策略、分析市场趋势和竞争对手，以及如何利用数据驱动销售决策。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团队协作和沟通能力培训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通过团队建设活动和沟通技巧培训，提高销售团队的协作能力和沟通能力，促进团队合作。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业务知识和产品培训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加强销售团队对公司业务和产品的了解，提高销售团队的专业素养和产品知识水平。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通过本次培训，使销售团队掌握先进的销售技巧和方法，提高销售业绩和客户满意度；同时增强团队凝聚力和向心力，为公司创造更大的商业价值。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深入了解目标客户群体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通过市场调研和数据分析，明确目标客户群体的特征、需求和购买行为。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有效倾听和提问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掌握倾听和提问技巧，深入挖掘客户的潜在需求和痛点。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制定个性化解决方案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根据客户需求，提供定制化的产品或服务解决方案，满足客户的个性化需求。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制定针对不同客户群体的销售策略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根据目标客户群体的需求和购买行为，制定不同的销售策略和推广手段。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明确产品特点与优势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深入了解自家产品的特点、功能和优势，以便在销售过程中准确传达产品价值。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分析竞争对手的产品特点，找出差异化点，强调自家产品的独特优势。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掌握吸引客户注意力的开场白和自我介绍技巧，建立良好的第一印象。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良好的开场白与自我介绍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用简洁明了的语言阐述产品特点和优势，让客户快速理解产品价值。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清晰表达产品价值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在沟通过程中保持积极倾听，及时回应客户的问题和疑虑，增强客户信任感。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积极倾听与回应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掌握谈判技巧，如给出合理报价、处理客户异议等，以促成交易达成。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有效的谈判与促成交易技巧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良好的客户关系管理能够加深客户对企业的信任和依赖，使客户更愿意持续购买产品或服务。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通过有效的客户关系管理，企业可以更好地了解客户需求，提供个性化服务，从而提高客户满意度。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通过客户关系管理，销售团队可以更有效地跟进潜在客户和现有客户，提高销售转化率和客户留存率。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提供优质产品和服务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确保所提供的产品和服务符合或超过客户期望，是建立信任的基础。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保持诚实和透明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在与客户沟通时保持诚实和透明，避免隐瞒信息或误导客户。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主动解决问题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当出现问题时，主动承担责任并尽快解决，展现企业的责任感和担当。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建立信任与忠诚度方法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定期收集反馈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快速响应投诉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持续优化产品和服务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通过调查问卷、电话访问等方式定期收集客户反馈，及时了解客户需求和意见。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根据客户的喜好和需求提供个性化服务，如定制产品、专属优惠等。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对于客户的投诉和建议，要快速响应并妥善处理，避免问题扩大。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根据客户反馈和市场变化，持续优化产品和服务，提高客户满意度。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收集相关信息，分析市场趋势和竞争对手情况，为谈判提供有力支持。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了解市场和竞争对手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设定清晰、具体的谈判目标，包括价格、交货期、付款方式等关键条款。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明确谈判目标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根据谈判目标，制定详细的谈判计划，包括谈判策略、时间表和人员分工等。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制定谈判计划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谈判准备工作及目标设定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https://d.book118.com/728015123057006034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2024-09-12T20:45:12.171</cp:lastPrinted>
  <dcterms:created xsi:type="dcterms:W3CDTF">2024-09-12T12:45:12Z</dcterms:created>
  <dcterms:modified xsi:type="dcterms:W3CDTF">2024-09-12T12:45:14Z</dcterms:modified>
</cp:coreProperties>
</file>