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84AE-599C-4A84-B82C-246CC2134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998FF-6975-4662-B536-4FB1A68C1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D8409-C2A0-4377-A36D-D5E633D0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158CE-6558-475D-9544-9FBBB086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E7FE7-FC80-4760-AEE3-F5085F96A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B96EB4-92B1-4363-AD49-124C8F19A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5BCD4-44F7-4E3C-BB84-8FE18D941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6B51E-3BA3-4177-8997-12CD8522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5A680-623E-44C7-8C2E-038088D65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DF426-5681-4649-AB3F-63FB11320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9A6EF-5C9B-43C5-8816-A7A1AE750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5133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肝癌消融治疗的适应症与禁忌症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肝癌消融治疗的疗效与风险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40" r="116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肝癌消融治疗是指通过物理或化学的方法，将肿瘤组织进行消除或灭活的治疗方式。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微创、精确、高效，适用于早期肝癌和小肝癌的治疗，可达到与手术切除相似的疗效。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肝癌消融治疗能够有效地控制肿瘤生长，延长患者生存期。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提高患者生存率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875" b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降低治疗费用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微创的手术方式减少了患者的痛苦，术后恢复较快，提高了患者的生活质量。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肝癌消融治疗相对手术切除费用较低，减轻了患者的经济负担。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肝癌消融治疗的重要性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肝癌消融治疗始于20世纪90年代，经过多年的发展，技术逐渐成熟。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肝癌消融治疗技术不断创新和改进，如超声引导下微波消融、冷冻消融等，为肝癌治疗提供了更多的选择。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肝癌消融治疗的历史与发展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肝癌消融治疗的方法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通过高频交流电产生热量，使肿瘤组织坏死。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射频消融使用高频交流电通过电极针直接插入肿瘤组织，产生热量使肿瘤细胞坏死。该方法具有微创、安全、有效的特点，适用于小肝癌和早期肝癌的治疗。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射频消融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613" r="15613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利用微波能量使肿瘤组织产生热凝固坏死。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微波消融通过将微波能量聚焦在肿瘤组织上，产生热效应使肿瘤组织凝固坏死。该方法具有消融范围广、对正常组织损伤小等优点，适用于较大肝癌的治疗。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微波消融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通过低温冷冻使肿瘤组织坏死。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冷冻消融通过将冷冻探针插入肿瘤组织，利用低温冷冻使肿瘤组织坏死。该方法具有对正常组织损伤小、可多次重复治疗等优点，适用于较小肝癌和转移性肝癌的治疗。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冷冻消融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高强度聚焦超声消融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利用超声波聚焦产生高温使肿瘤组织坏死。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高强度聚焦超声消融通过将超声波聚焦在肿瘤组织上，产生高温使肿瘤组织坏死。该方法具有无创、无放射性等优点，适用于较大肝癌和转移性肝癌的治疗。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https://d.book118.com/728015133052006025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2024-09-02T00:17:00.895</cp:lastPrinted>
  <dcterms:created xsi:type="dcterms:W3CDTF">2024-09-01T16:17:00Z</dcterms:created>
  <dcterms:modified xsi:type="dcterms:W3CDTF">2024-09-01T16:17:02Z</dcterms:modified>
</cp:coreProperties>
</file>