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2D995-271C-4ECB-8C89-5982F72AD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DB02C-63E0-4EA9-9A00-63D5DE67D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8C6A3-4021-4D17-870B-F4982135F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22EF3-40B3-4288-8C57-81F2EABA5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A3591E-E043-429E-BCF7-D0C40549A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3140CB-D179-42E8-B733-71560170D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D2753D-B5F7-4440-BD27-6A7EC559F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DABC1-5817-49F2-8128-3A8245773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6B644-8045-464C-A649-FF48B3ED1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CD0EC-C04A-42CB-AFEE-773CDBB8A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8F53C-FDA9-4467-B717-24D1CD2CC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16105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Oracle触发器操作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触发器基本概念与原理</a:t>
            </a:r>
          </a:p>
          <a:p>
            <a:r>
              <a:t>创建Oracle触发器</a:t>
            </a:r>
          </a:p>
          <a:p>
            <a:r>
              <a:t>触发器管理与维护</a:t>
            </a:r>
          </a:p>
          <a:p>
            <a:r>
              <a:t>高级应用技巧与案例分享</a:t>
            </a:r>
          </a:p>
          <a:p>
            <a:r>
              <a:t>故障排查与问题解决方案</a:t>
            </a:r>
          </a:p>
          <a:p>
            <a: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触发器基本概念与原理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95" b="40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触发器定义及作用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触发器（Trigger）是数据库系统提供的一种强制执行的特殊存储过程，它可以在满足特定条件时自动执行。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触发器的作用在于维护数据的完整性、实现复杂的业务逻辑以及自动执行某些操作。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根据触发时机，触发器可分为BEFORE触发器和AFTER触发器。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根据触发事件，触发器可分为INSERT触发器、UPDATE触发器和DELETE触发器。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根据触发对象，触发器可分为表级触发器和行级触发器。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148" r="16148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触发器类型与分类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触发时机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指定触发器在何时执行，如BEFORE或AFTER。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触发条件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可选，用于进一步限制触发器的执行条件。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触发事件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指定触发器在何种数据库操作下执行，如INSERT、UPDATE或DELETE。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触发时机与事件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创建Oracle触发器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语法规则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{BEFORE | AFTER} {INSERT | UPDATE | DELETE} ON table_name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CREATE OR REPLACE TRIGGER trigger_name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语法规则及示例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08" r="236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trigger_body;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[FOR EACH ROW]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[WHEN condition]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语法规则及示例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示例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创建一个在INSERT操作后触发的触发器，用于在员工表(employees)中插入记录后自动更新部门表(departments)中的员工数量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语法规则及示例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```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sql`CREATE OR REPLACE TRIGGER update_department_count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语法规则及示例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AFTER INSERT ON employees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语法规则及示例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语法规则及示例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FOR EACH ROW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语法规则及示例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BEGIN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UPDATE departments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SET employee_count = employee_count + 1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语法规则及示例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语法规则及示例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END;`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```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trigger_name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触发器的名称，用于标识触发器。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{BEFORE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 AFTER}：指定触发器是在操作之前还是之后触发。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参数设置与说明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{INSERT | UPDATE | DELETE}：指定触发器关联的操作类型。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ON table_name：指定触发器关联的表名。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[FOR EACH ROW]：可选参数，表示触发器针对每一行数据触发。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参数设置与说明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参数设置与说明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[WHEN condition]：可选参数，用于指定触发器的触发条件。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https://d.book118.com/728016105114006032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3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2024-09-10T09:14:55.867</cp:lastPrinted>
  <dcterms:created xsi:type="dcterms:W3CDTF">2024-09-10T01:14:55Z</dcterms:created>
  <dcterms:modified xsi:type="dcterms:W3CDTF">2024-09-10T01:14:58Z</dcterms:modified>
</cp:coreProperties>
</file>