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F1AC8-3647-4C24-85E7-8EF85804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30AA7-1F05-49F3-B841-6DC5841C5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4D62F-9EF6-4BCC-AD7A-349809EB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1F328-1162-41FE-8E69-0012AAD4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91435-7EA4-434E-BA3B-66FA38F6F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A07E6-9E20-40E8-8161-2B2DA5F7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04DF24-5551-42B6-ACBB-A7650875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109FC-077E-4838-AB0C-6266BB4B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186F3-FAC3-4A08-B055-C3B7584C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AF95D-FD7B-447C-B01E-B7CBCF13A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1F26A-9EE1-49FA-BE01-F4EFC729B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70270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教师培训课件实施教师评价和学校评价改革的若干建议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教师评价改革概述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教师评价的核心要素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学校评价改革的核心要素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教师评价和学校评价的实践建议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教师评价和学校评价改革的挑战与对策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教师评价和学校评价改革的案例分析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教师评价改革概述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过分注重学生考试成绩、评价标准单一、缺乏有效的反馈机制等。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当前教师评价体系存在的问题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提高教师专业水平、促进教师专业发展、提升教育教学质量。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建立科学的教师评价体系，激发教师工作积极性，提高教育教学质量。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注重过程与结果相结合、定量与定性相结合、自我评价与他人评价相结合。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教师评价的核心要素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评价教师对学科知识的掌握程度，以及教学技巧和课堂管理能力。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关注教师的教学效果，包括学生的学习成果、课堂氛围和师生互动情况。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评价教师的职业操守、工作态度和对学生成长的关注度。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关注教师的个人发展需求，以及在教育教学过程中的成长与进步。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教育教学效果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职业道德与责任心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个人发展与成长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评价标准应清晰明确，易于理解和操作，避免主观性和模糊性。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评价标准应公平对待所有教师，不因个人主观因素或外部压力而产生偏差。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评价标准应符合实际情况，具有可行性，能够在实际操作中得到有效执行。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评价标准应具有前瞻性，能够引导教师不断提升自身素质和能力。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通过观察教师的课堂教学表现，了解教师的教学水平和学生参与度。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收集学生对教师的教学效果、态度等方面的反馈意见，了解教师的教育教学效果。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鼓励教师进行自我反思和评价，发现自身不足并寻求改进措施。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同事之间相互评价，从不同角度了解教师的专业能力和团队合作精神。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课堂观察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同事互评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学校评价改革的核心要素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关注学生的成长和进步，包括知识技能、情感态度、价值观等方面的提升。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关注教师的教学效果，包括课堂氛围、学生参与度、教学目标达成度等。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评价学校的组织管理、制度建设、资源配置等方面的状况。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评估学校课程设置和教学改革的情况，以及是否符合国家教育方针和地方教育发展需求。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课程与教学改革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https://d.book118.com/728017027056006024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2024-08-31T13:14:56.661</cp:lastPrinted>
  <dcterms:created xsi:type="dcterms:W3CDTF">2024-08-31T05:14:56Z</dcterms:created>
  <dcterms:modified xsi:type="dcterms:W3CDTF">2024-08-31T05:14:58Z</dcterms:modified>
</cp:coreProperties>
</file>