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588B46-2741-4DE3-90B9-E0CC15B75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00CB74-5E37-47F5-A9DF-B1E003E567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796573-0487-4D45-8AC7-DCFA61F78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2463CD-7BF5-4E1C-BAF5-BF101CD399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B8EDFD-9233-4FE5-828E-3490591F27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18D040-C985-4D9E-97D2-58E201862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F1D786-7682-41C8-BF8D-AD99F80EB0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0B9416-128E-42C8-BA3D-BC35237422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7BA18E-2ACB-4448-83B3-15310E0250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9596E2-F8E6-4844-AB2F-F8A365D29F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E24E60-53AF-4F61-8698-0841A3B218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01705503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《气管插管技术》ppt课件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气管插管技术概述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气管插管技术操作流程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气管插管技术的并发症与处理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气管插管技术的培训与实践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气管插管技术的未来展望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气管插管技术概述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气管插管技术是一种紧急医疗救助措施，通过将导管插入患者气管，建立人工气道，以维持呼吸通畅和氧气供应。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在紧急情况下，如心肺复苏、呼吸衰竭等，气管插管技术能够迅速建立呼吸通道，保障患者的生命安全。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适应症与禁忌症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心肺复苏、急性呼吸衰竭、呼吸道梗阻、全身麻醉等。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禁忌症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喉头水肿、气道异物、严重出血等。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气管插管技术自19世纪中叶开始发展，经历了早期的直接喉镜插管、弯头导管插管等阶段，至今已发展为纤维支气管镜插管等更为先进的插管技术。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随着医学技术的不断进步，气管插管技术也在不断改进和完善，以提高插管的成功率、减少并发症的发生。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气管插管技术操作流程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准备阶段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环境准备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确保操作环境清洁、安全，准备好必要的设备和药品。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操作者准备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操作者应接受专业培训，熟悉操作流程，佩戴好个人防护用品。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患者准备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评估患者情况，确保患者符合插管条件，告知患者家属相关风险，签署知情同意书。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设备检查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检查气管插管设备是否完好、是否在有效期内。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选择合适的气管导管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根据患者年龄、体重、颈部长短选择合适的气管导管。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使用局部麻醉药物减轻患者痛苦，必要时使用全身麻醉药物。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气管插管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通过口腔或鼻腔将气管导管插入气管，注意操作轻柔，避免损伤。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插管阶段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听诊法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在胸部两侧听呼吸音，判断导管是否在气管内。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球囊呼吸法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向球囊充气，观察胸廓起伏，判断导管是否在气管内。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血氧饱和度监测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监测患者血氧饱和度，判断导管是否通畅。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X线检查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X线检查是确认插管位置最准确的方法，但需注意X线对患者的辐射影响。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确认插管成功阶段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使用胶带将导管固定在患者面部，防止导管滑脱。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固定导管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708" b="1670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记录插管时间、导管型号、插管过程中出现的问题等信息，以备后续查看。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记录相关信息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清理操作区域，将使用过的物品进行分类处理。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整理用物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固定与记录阶段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https://d.book118.com/728017055037006037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2024-09-16T23:43:44.538</cp:lastPrinted>
  <dcterms:created xsi:type="dcterms:W3CDTF">2024-09-16T15:43:44Z</dcterms:created>
  <dcterms:modified xsi:type="dcterms:W3CDTF">2024-09-16T15:43:46Z</dcterms:modified>
</cp:coreProperties>
</file>