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46808-BBA4-4814-9180-B72B15263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A0EAB-3B7A-41FC-AB70-4585F1E7B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25AB2-57A0-451F-AB8E-0DCD50173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C65CF-83C3-45C5-9177-0DF7EC11E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96637B-566A-489A-BB19-D34CBCA7D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4FE42B-B885-41A9-A9EA-349ED131D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146DE3-0E99-4DE4-9DBD-3E59BD3B6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D6C40F-4D08-495F-A6B5-4CDE5D2D0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5EA19D-3358-49CF-8F7D-EB8CD67B9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C4E2E-A2E0-42EC-8F29-78BBB4ED8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738E7-89B6-4CE7-80C6-FE69A1A7E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2013511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儿科留置针的护理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留置针的原理与使用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留置针的护理技巧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留置针的并发症及处理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留置针的日常护理建议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19" r="25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儿科留置针护理是临床护理中的重要环节，主要涉及对使用留置针的患儿进行全面的护理和监测，以确保留置针的有效性和安全性。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留置针又称套管针，作为头皮针的换代产品，具有减少血管穿刺次数、减轻患者痛苦、降低护士工作强度等优点，广泛应用于临床。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85" r="298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留置针的重要性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留置针能够保持患儿的静脉通路，方便临床用药和紧急抢救，为治疗提供保障。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留置针的使用可以减少患儿因反复穿刺带来的血管损伤和疼痛，提高患儿及家长的满意度。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留置针的原理与使用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16" r="2511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留置针的工作原理主要是通过软管插入血管，利用导管和针芯的配合，将针芯退出后，软管留置在血管内，起到输液和采血的作用。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留置针的设计能够减少穿刺次数，减轻患儿痛苦，同时也方便医护人员进行护理和操作。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留置针的工作原理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326" r="932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留置针的优点在于能够减少穿刺次数，减轻患儿的痛苦和恐惧感，同时也能够减轻医护人员的工作负担，提高工作效率。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留置针的使用还可以避免血管损伤，保护血管，减少并发症的发生，对于需要长时间输液或采血的患儿尤其适用。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留置针的优点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留置针适用于需要长时间输液、静脉注射、采血等操作的患儿，特别是对于那些血管条件差、需要频繁进行静脉操作的患儿更为适用。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在一些紧急情况下，如严重脱水和休克等，留置针的使用能够迅速建立静脉通道，保证液体的输入，为抢救和治疗争取时间。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留置针的适用范围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留置针的护理技巧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在穿刺前，使用肥皂和水清洁穿刺部位的皮肤，去除油脂和污垢，以确保穿刺成功和减少感染的风险。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28" r="1652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清洁皮肤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选择粗、直、富有弹性的血管进行穿刺，避免选择弯曲、细小的血管，以提高穿刺成功率并减少对血管的损伤。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选择合适的血管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在穿刺过程中，严格遵守无菌操作原则，使用无菌敷料覆盖穿刺部位，确保整个操作过程的无菌环境。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穿刺部位的护理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穿刺成功后，使用无菌透明敷料妥善固定留置针，确保敷料覆盖住穿刺部位，避免敷料松动或脱落。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妥善固定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保护套管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95" r="1689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使用保护套管将留置针套住，以防患儿在活动时不慎拔出或触碰到留置针。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避免患儿进行剧烈运动或大幅度摆动手臂，以免留置针移位或脱落。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固定与保护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461" r="144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每次使用留置针后，使用生理盐水或肝素盐水进行冲管，以清除管内的残留物，防止堵管。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在每次使用留置针之前，使用肝素盐水进行封管，以保持管内通畅并防止血液回流堵塞管腔。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冲管与封管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https://d.book118.com/728020135113006045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2024-09-26T07:21:04.959</cp:lastPrinted>
  <dcterms:created xsi:type="dcterms:W3CDTF">2024-09-25T23:21:04Z</dcterms:created>
  <dcterms:modified xsi:type="dcterms:W3CDTF">2024-09-25T23:21:06Z</dcterms:modified>
</cp:coreProperties>
</file>