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8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08A5F-ECAC-4FBB-B8F6-B67B732BB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77D1F-1D11-4AF4-B547-CF4A1D883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F51F9-B655-4622-B28F-F39CA8ABA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6062F-A2DD-46B1-8CBC-5F4E17BE3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5F450A-62FF-49E7-8C19-B1E79ADC5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75AC19-905C-4F69-8A49-0406F7908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344140-5B68-4A26-AD4F-A6D9DF2BE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BB8F9-BA43-4622-A2D8-9F16E3D00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27038-7C04-4FA7-A5DB-FEFBD7C61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45556-1CF5-4F52-9C3F-DDCE72F73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98741-C03E-4423-911F-4616476AA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323" r:id="rId2"/>
    <p:sldLayoutId id="2147493324" r:id="rId3"/>
    <p:sldLayoutId id="2147493325" r:id="rId4"/>
    <p:sldLayoutId id="2147493326" r:id="rId5"/>
    <p:sldLayoutId id="2147493327" r:id="rId6"/>
    <p:sldLayoutId id="2147493328" r:id="rId7"/>
    <p:sldLayoutId id="2147493329" r:id="rId8"/>
    <p:sldLayoutId id="2147493330" r:id="rId9"/>
    <p:sldLayoutId id="2147493331" r:id="rId10"/>
    <p:sldLayoutId id="214749333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21024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双创计划书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飞飞公司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项目背景与意义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项目目标与计划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项目内容与实施方案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项目风险评估与应对策略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项目预期成果与影响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项目背景与意义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  <a:endParaRPr lang="zh-CN" altLang="en-US"/>
          </a:p>
        </p:txBody>
      </p:sp>
      <p:sp>
        <p:nvSpPr>
          <p:cNvPr id="104890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行业现状：分析当前行业的发展趋势、市场需求、竞争态势等，为项目的提出提供背景支持。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项目起源：介绍项目的起源和背景，包括项目的发起人、团队成员、项目名称等。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项目目标：明确项目的目标，包括短期目标和长期目标，以及项目要解决的问题和带来的价值。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项目意义：阐述项目的意义和价值，包括对行业、社会、用户等方面的贡献和影响。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项目意义与价值</a:t>
            </a:r>
            <a:endParaRPr lang="zh-CN" altLang="en-US"/>
          </a:p>
        </p:txBody>
      </p:sp>
      <p:sp>
        <p:nvSpPr>
          <p:cNvPr id="104895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推动经济发展：项目能够促进经济增长，创造就业机会，提高人民生活水平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推动技术创新：项目能够推动技术创新，提高产品质量和竞争力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推动社会进步：项目能够改善社会环境，提高人民生活质量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推动文化发展：项目能够促进文化交流，推动文化产业发展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项目目标与计划</a:t>
            </a:r>
            <a:endParaRPr lang="zh-CN" altLang="en-US"/>
          </a:p>
        </p:txBody>
      </p:sp>
      <p:sp>
        <p:nvSpPr>
          <p:cNvPr id="104901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项目目标设定</a:t>
            </a:r>
            <a:endParaRPr lang="zh-CN" altLang="en-US"/>
          </a:p>
        </p:txBody>
      </p:sp>
      <p:sp>
        <p:nvSpPr>
          <p:cNvPr id="10490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短期目标：完成产品原型设计和测试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中期目标：实现产品商业化并获得市场份额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长期目标：成为行业领导者并创造社会价值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目标设定的依据：市场需求、竞争态势、技术可行性等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项目计划制定</a:t>
            </a:r>
            <a:endParaRPr lang="zh-CN" altLang="en-US"/>
          </a:p>
        </p:txBody>
      </p:sp>
      <p:sp>
        <p:nvSpPr>
          <p:cNvPr id="104912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评估项目风险：识别潜在风险、制定应对措施和预案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确定项目目标：明确项目定位、市场需求和预期成果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制定项目计划：分解项目任务、设定时间节点和责任人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调整项目计划：根据实际情况及时调整计划，确保项目顺利进行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项目内容与实施方案</a:t>
            </a:r>
            <a:endParaRPr lang="zh-CN" altLang="en-US"/>
          </a:p>
        </p:txBody>
      </p:sp>
      <p:sp>
        <p:nvSpPr>
          <p:cNvPr id="104918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项目内容详细描述</a:t>
            </a:r>
            <a:endParaRPr lang="zh-CN" altLang="en-US"/>
          </a:p>
        </p:txBody>
      </p:sp>
      <p:sp>
        <p:nvSpPr>
          <p:cNvPr id="1049240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项目背景与目标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44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预期成果与收益分析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48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项目内容与实施方案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52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技术实现与风险评估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实施方案设计与安排</a:t>
            </a:r>
            <a:endParaRPr lang="zh-CN" altLang="en-US"/>
          </a:p>
        </p:txBody>
      </p:sp>
      <p:sp>
        <p:nvSpPr>
          <p:cNvPr id="104929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实施步骤：详细阐述项目实施的具体步骤和时间节点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实施目标：明确项目目标，确保项目顺利完成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资源安排：合理分配人力、物力、财力等资源，确保项目顺利进行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风险管理：识别项目风险，制定应对措施，降低项目风险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项目风险评估与应对策略</a:t>
            </a:r>
            <a:endParaRPr lang="zh-CN" altLang="en-US"/>
          </a:p>
        </p:txBody>
      </p:sp>
      <p:sp>
        <p:nvSpPr>
          <p:cNvPr id="104934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https://d.book118.com/728021024016006023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Office Theme</vt:lpstr>
      <vt:lpstr>双创计划书</vt:lpstr>
      <vt:lpstr>目录</vt:lpstr>
      <vt:lpstr>添加章节标题</vt:lpstr>
      <vt:lpstr>项目背景与意义</vt:lpstr>
      <vt:lpstr>项目背景介绍</vt:lpstr>
      <vt:lpstr>项目意义与价值</vt:lpstr>
      <vt:lpstr>项目目标与计划</vt:lpstr>
      <vt:lpstr>项目目标设定</vt:lpstr>
      <vt:lpstr>项目计划制定</vt:lpstr>
      <vt:lpstr>项目内容与实施方案</vt:lpstr>
      <vt:lpstr>项目内容详细描述</vt:lpstr>
      <vt:lpstr>实施方案设计与安排</vt:lpstr>
      <vt:lpstr>项目风险评估与应对策略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2024-08-29T12:13:25.178</cp:lastPrinted>
  <dcterms:created xsi:type="dcterms:W3CDTF">2024-08-29T04:13:25Z</dcterms:created>
  <dcterms:modified xsi:type="dcterms:W3CDTF">2024-08-29T04:13:27Z</dcterms:modified>
</cp:coreProperties>
</file>