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097B9-7551-45B9-9716-53574FB9E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99729-87FE-4114-A4B5-32E91B369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4D8F-BD83-4113-8C0F-D40D1F9B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AA064-DCA6-420D-8A39-67B0EA17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4F5EF-0FB0-4C37-8B7A-2AC0DBC98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D730B-C37B-4A2A-99E7-2F948E5CF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BC1025-9C7B-41D9-AB04-820A982FC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599D7-CB0E-4C4E-B8BB-807569D1B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16B66-2F1F-4C04-9A4E-73B15930A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4339B-6594-406F-8526-18C1E76F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3A833-4A94-4337-B5BE-D11BB2E7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1116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心衰治疗新进展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心衰的传统治疗方法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心衰治疗的新进展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最新临床试验和研究成果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心衰通常由多种心血管疾病引起，如高血压、冠心病、心肌炎等。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心衰是一个慢性发展的过程，早期症状可能不明显，随着病情加重，症状逐渐显现。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心力衰竭简称心衰，是指各种原因导致心脏泵血功能受损，心输出量不能满足全身组织代谢需要的综合征。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18" b="48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心衰可根据左心、右心或全心功能受损进行分类。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心衰的症状包括呼吸困难、乏力、液体潴留（如水肿）等，严重时可出现急性肺水肿和心源性休克。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心衰的分类与症状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心衰的死亡率较高，五年存活率与恶性肿瘤相仿。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心衰的预防与控制需要从改善生活方式、控制心血管疾病危险因素等方面入手，同时配合药物治疗和康复治疗。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心衰在心血管疾病中的发病率较高，且随着人口老龄化和心血管疾病发病率的增加，心衰的发病率也在逐年上升。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心衰的流行病学情况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心衰的传统治疗方法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利尿剂是心衰治疗中的基础药物，通过促进排尿减少体液潴留，减轻心衰症状。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利尿剂的常见副作用包括电解质紊乱、低血压和肾功能不全等，需密切监测。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ACE抑制剂和ARBs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ACE抑制剂和ARBs是心衰治疗中的重要药物，通过抑制ACE酶和拮抗ARB受体，降低血压和改善心脏重构。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ACE抑制剂和ARBs的常见副作用包括咳嗽、低血压和肾功能不全等，需密切监测。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β受体拮抗剂通过拮抗肾上腺素能β受体，降低心肌收缩力和心率，减轻心衰症状。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β受体拮抗剂的常见副作用包括乏力、心动过缓和房室传导阻滞等，需密切监测。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醛固酮受体拮抗剂通过拮抗醛固酮受体，抑制醛固酮的作用，改善心脏重构和功能。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醛固酮受体拮抗剂的常见副作用包括高钾血症、肾功能不全和男性乳腺发育等，需密切监测。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醛固酮受体拮抗剂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心衰治疗的新进展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https://d.book118.com/728021116017006025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2024-09-01T14:32:34.993</cp:lastPrinted>
  <dcterms:created xsi:type="dcterms:W3CDTF">2024-09-01T06:32:35Z</dcterms:created>
  <dcterms:modified xsi:type="dcterms:W3CDTF">2024-09-01T06:32:36Z</dcterms:modified>
</cp:coreProperties>
</file>