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2592B-E15A-4406-8ADC-A926CDC3A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76A90-711B-4C0F-B71D-D9252AA50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936D0-644D-46D5-A25F-06846C2F9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24F2D-25D2-4758-B6B9-E9ADF307F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E30E91-DBA2-4DCF-AF59-806B3768D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2A25DE-42EE-492F-B659-FF7B5B5D1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C12CD3-C3C2-4906-B540-2BE297FB7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9775E-801C-4244-9B19-E0494D2A7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19F0D-8552-4E0A-B1AD-B9A0C7515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AD2F8-33D7-49F3-BDD4-16317F210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A18EB-E375-46E6-9E0A-CF8B55892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21131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坚持依宪治国：部编版道德与法治八年级下册教学课件\n## 1.依宪治国的基本概念及其重要性\n### 1.1依宪治国的定义及其核心要义\n### 1.2依宪治国的重要性和必要性\n### 1.3依宪治国与国家治理现代化的关系\n## 2.宪法的基本内容及其特点\n### 2.1宪法的基本内容及其结构\n### 2.2宪法的主要特点及其功能\n### 2.3宪法的实施及其监督\n## 3.依宪治国的基本要求及其实施途径\n### 3.1依宪治国的基本要求及其内涵\n### 3.2依宪治国的实施途径及其方法\n### 3.3依宪治国的实践案例及其启示\n## 4.依宪治国与公民权利保障\n### 4.1依宪治国与公民基本权利的关系\n### 4.2依宪治国如何保障公民权利\n### 4.3公民如何参与依宪治国的实践\n## 5.依宪治国与法治建设\n### 5.1依宪治国与法治建设的内在联系\n### 5.2依宪治国如何推动法治建设\n### 5.3法治建设在依宪治国中的实践案例\n## 6.依宪治国与国际法治\n### 6.1依宪治国与国际法治的关系\n### 6.2依宪治国如何参与国际法治建设\n### 6.3国际法治在依宪治国中的实践案例及其启示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坚持依宪治国：部编版道德与法治八年级下册教学课件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依宪治国的基本概念及其重要性</a:t>
            </a:r>
            <a:endParaRPr/>
          </a:p>
        </p:txBody>
      </p:sp>
      <p:sp>
        <p:nvSpPr>
          <p:cNvPr id="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依宪治国是指一个国家以宪法为最高法律依据，通过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宪法实施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宪法监督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，实现对国家政治、经济、文化、社会等方面治理的一种治国方式。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宪法实施：包括宪法的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修改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解释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等环节，确保宪法原则和规定得到贯彻和落实。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宪法监督：包括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宪法审查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宪法遵守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宪法宣传教育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等方面，确保宪法权威和尊严得到维护。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依宪治国的核心要义包括：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尊重宪法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维护宪法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运用宪法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发展宪法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尊重宪法：树立宪法权威，保证宪法得到普遍遵守和有效实施。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维护宪法：保护宪法规定的公民基本权利和自由，维护国家主权和领土完整。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运用宪法：依照宪法法律规定，实现对国家政治、经济、文化、社会等方面治理。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发展宪法：适应国家事业发展需要，不断完善宪法制度，提高宪法实施水平。</a:t>
            </a:r>
            <a:endParaRPr/>
          </a:p>
        </p:txBody>
      </p:sp>
      <p:sp>
        <p:nvSpPr>
          <p:cNvPr id="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依宪治国的定义及其核心要义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9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依宪治国是中国特色社会主义制度的必然要求，是全面推进依法治国、实现国家治理现代化的根本保障。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宪法是国家的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根本法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，规定了国家的政治制度、经济制度、文化制度、社会制度等方面的基本原则和制度。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依宪治国有助于坚持和巩固中国特色社会主义制度，确保国家长治久安和繁荣发展。</a:t>
                </a:r>
                <a:endParaRPr/>
              </a:p>
            </p:txBody>
          </p:sp>
        </p:grpSp>
        <p:grpSp>
          <p:nvGrpSpPr>
            <p:cNvPr id="9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依宪治国是保障公民权利、维护社会公平正义的迫切需要。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宪法规定了公民的基本权利和自由，依宪治国有助于保障公民权利，维护社会公平正义。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依宪治国有助于落实国家尊重和保障人权的宪法原则，实现人的全面发展。</a:t>
                </a:r>
                <a:endParaRPr/>
              </a:p>
            </p:txBody>
          </p:sp>
        </p:grpSp>
      </p:grpSp>
      <p:sp>
        <p:nvSpPr>
          <p:cNvPr id="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依宪治国的重要性和必要性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0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依宪治国是国家治理现代化的重要组成部分，为国家治理体系和治理能力现代化提供法治保障。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宪法是国家治理现代化的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，规定了国家治理的基本原则和制度。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依宪治国有助于实现国家政治、经济、文化、社会等方面治理的现代化，提高国家治理效能。</a:t>
                </a:r>
                <a:endParaRPr/>
              </a:p>
            </p:txBody>
          </p:sp>
        </p:grpSp>
        <p:grpSp>
          <p:nvGrpSpPr>
            <p:cNvPr id="10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依宪治国是国家治理现代化的重要推动力，有助于完善国家治理体系，提高国家治理能力和水平。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依宪治国有助于完善国家法律制度，提高法律制度的科学性和民主性。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依宪治国有助于加强宪法实施和监督，提高宪法权威和尊严。</a:t>
                </a:r>
                <a:endParaRPr/>
              </a:p>
            </p:txBody>
          </p:sp>
        </p:grpSp>
      </p:grpSp>
      <p:sp>
        <p:nvSpPr>
          <p:cNvPr id="1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依宪治国与国家治理现代化的关系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宪法的基本内容及其特点</a:t>
            </a:r>
            <a:endParaRPr/>
          </a:p>
        </p:txBody>
      </p:sp>
      <p:sp>
        <p:nvSpPr>
          <p:cNvPr id="1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宪法的基本内容及其结构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宪法的基本内容主要包括：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国家制度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国家机构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公民权利和义务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国家标志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国家制度：包括政治制度、经济制度、文化制度、社会制度等方面的基本原则和制度。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国家机构：包括国家权力机关、国家行政机关、国家审判机关、国家检察机关等方面的组织和职权。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公民权利和义务：包括公民的基本权利和自由、公民的义务和职责等方面的规定。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国家标志：包括国旗、国徽、国歌等方面的规定。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宪法的结构主要包括：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序言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正文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附则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序言：阐述宪法的制定背景、目的、原则等内容。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正文：规定宪法的具体内容和要求。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附则：规定宪法的补充性和临时性内容。</a:t>
            </a:r>
            <a:endParaRPr/>
          </a:p>
        </p:txBody>
      </p:sp>
      <p:cxnSp>
        <p:nvCxnSpPr>
          <p:cNvPr id="11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宪法的主要特点包括：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最高性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根本性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稳定性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最高性：宪法是国家法律体系的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基础和核心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，具有最高的法律地位和效力。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根本性：宪法规定了国家的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根本制度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基本原则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，对国家治理具有根本性的指导作用。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全面性：宪法涵盖了国家政治、经济、文化、社会等方面的治理，具有全面性。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稳定性：宪法规定的内容具有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长期性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稳定性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，不宜频繁修改。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宪法的主要功能包括：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规范国家权力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保障公民权利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维护社会秩序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促进国家发展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规范国家权力：宪法明确国家权力的来源、范围和行使方式，防止国家权力滥用。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保障公民权利：宪法规定公民的基本权利和自由，为公民提供法律保障。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维护社会秩序：宪法维护社会公平正义，规范社会生活，保障社会稳定。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促进国家发展：宪法为国家的改革、发展提供法律依据，保障国家事业顺利进行。</a:t>
            </a:r>
            <a:endParaRPr/>
          </a:p>
        </p:txBody>
      </p:sp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宪法的主要特点及其功能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宪法的实施主要包括：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宪法遵守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宪法适用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宪法解释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宪法修改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宪法遵守：国家机关、公民和社会组织应当遵循宪法的规定，维护宪法权威。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宪法适用：国家机关在行使职权时，应当依据宪法的规定，确保宪法原则和规定得到贯彻和落实。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宪法解释：对宪法条文的具体含义进行解释，确保宪法正确实施。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宪法修改：根据社会发展的需要，对宪法的内容进行调整和完善。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宪法的监督主要包括：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宪法审查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宪法宣传教育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宪法审查：对国家机关、公民和社会组织的行为是否符合宪法规定进行审查，确保宪法权威和尊严得到维护。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宪法宣传教育：通过开展宪法宣传教育活动，提高公民的宪法意识和宪法素养。</a:t>
            </a:r>
            <a:endParaRPr/>
          </a:p>
        </p:txBody>
      </p:sp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宪法的实施及其监督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依宪治国的基本要求及其实施途径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依宪治国的基本要求及其内涵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依宪治国的基本要求主要包括：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尊重宪法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维护宪法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运用宪法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发展宪法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尊重宪法：树立宪法权威，保证宪法得到普遍遵守和有效实施。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维护宪法：保护宪法规定的公民基本权利和自由，维护国家主权和领土完整。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运用宪法：依照宪法法律规定，实现对国家政治、经济、文化、社会等方面治理。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发展宪法：适应国家事业发展需要，不断完善宪法制度，提高宪法实施水平。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依宪治国的实施途径及其方法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依宪治国的实施途径主要包括：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宪法立法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宪法执法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宪法司法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宪法监督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宪法立法：通过制定宪法和法律，实现对国家政治、经济、文化、社会等方面治理的宪法化。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宪法执法：国家机关在行使职权时，应当依据宪法的规定，确保宪法原则和规定得到贯彻和落实。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宪法司法：通过宪法审判和宪法监督，维护宪法权威和尊严，保障公民权利和自由。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宪法监督：对国家机关、公民和社会组织的行为是否符合宪法规定进行审查，确保宪法权威和尊严得到维护。</a:t>
            </a:r>
            <a:endParaRPr/>
          </a:p>
        </p:txBody>
      </p:sp>
      <p:cxnSp>
        <p:nvCxnSpPr>
          <p:cNvPr id="1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依宪治国的实践案例及其启示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实践案例：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中国宪法宣誓制度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中国宪法宣誓制度要求，国家工作人员在就职时，应当公开向宪法宣誓，宣誓拥护宪法、忠于宪法、遵守宪法、维护宪法。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这一制度的实施，有助于提高国家工作人员的宪法意识，树立宪法权威，保障宪法实施。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启示：依宪治国需要通过各种途径和方式，确保宪法原则和规定得到贯彻和落实，实现对国家政治、经济、文化、社会等方面治理的宪法化。</a:t>
            </a:r>
            <a:endParaRPr/>
          </a:p>
        </p:txBody>
      </p:sp>
      <p:pic>
        <p:nvPicPr>
          <p:cNvPr id="2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https://d.book118.com/728021131026006040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坚持依宪治国：部编版道德与法治八年级下册教学课件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2024-09-18T10:04:58.470</cp:lastPrinted>
  <dcterms:created xsi:type="dcterms:W3CDTF">2024-09-18T02:04:58Z</dcterms:created>
  <dcterms:modified xsi:type="dcterms:W3CDTF">2024-09-18T02:05:00Z</dcterms:modified>
</cp:coreProperties>
</file>