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0F79E-0886-4149-928D-812604C48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FF23D-C3C1-4FC7-B85D-CDB2146D5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A8CB6-0D02-4392-A662-F33D595A4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7DB98-243B-4438-B64D-5A178E030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3DE0A3-DE1E-4BD5-B7ED-786B74CDD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001625-6579-4DEA-8A32-ED79A580E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339A12-5FAC-4A11-B950-3ACA457ED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F46F8-B435-4022-81B1-3C6F9C000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7871B-C4F6-4ABF-9D35-7973A1EC9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1BDC3-B996-4899-BCF4-FC7E8B0F5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50E86-5022-49D6-94A9-D48EBB237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22042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科室护理质量年终分析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护理质量面临的挑战和问题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通过对科室护理质量进行年终分析，发现存在的问题和不足，提出改进措施，提高护理服务质量。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随着医疗技术的不断发展和患者对医疗服务需求的提高，护理服务质量越来越受到关注。因此，对科室护理质量进行年终分析具有重要的现实意义。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回顾过去一年中科室护理工作的完成情况，包括护理计划、目标、指标等。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完成情况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总结一年来科室护理工作的成果和亮点，如患者满意度提高、护理差错率下降等。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成果与亮点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分析过去一年中科室护理工作存在的不足和问题，如护理流程不够规范、护理人员技能水平不高等。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不足与问题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针对存在的问题和不足，提出具体的改进建议和措施，如加强护理人员培训、优化护理流程等。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221" r="1922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评估患者对护理服务的满意度，包括护理技能、服务态度、沟通交流等方面。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评估护理措施对患者病情改善的效果，如康复情况、并发症发生率等。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评估护士在执行护理操作过程中的规范程度，包括无菌操作、消毒隔离等方面。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护士素质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评估护士的专业知识、技能水平、沟通能力等综合素质。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通过问卷调查、访谈等方式收集患者对护理服务的评价。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对护士的操作过程进行现场检查，评价其规范程度。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根据患者的康复情况、并发症发生率等指标，对护理效果进行评价。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通过理论考试、技能考核等方式，对护士的综合素质进行考核。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综合素质考核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通过改进护理服务质量和流程，提高患者对护理服务的满意度。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护理效果改善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通过优化护理措施和操作规范，提高患者的康复效果和减少并发症的发生率。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护士素质提升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通过培训和考核，提高护士的专业素质和技能水平。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护理质量改进措施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根据患者反馈，优化护理服务流程，提高护理服务质量，以满足患者需求。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针对患者满意度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分析不良事件发生原因，加强护理安全培训，提高护士风险意识，降低不良事件发生率。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针对不良事件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加强护理效果评估，及时调整护理方案，提高护理效果。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加强护士培训和考核，提高护士专业素质和服务意识。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针对护士素质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针对评估结果的改进措施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https://d.book118.com/728022042051006046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2024-09-27T04:49:17.100</cp:lastPrinted>
  <dcterms:created xsi:type="dcterms:W3CDTF">2024-09-26T20:49:17Z</dcterms:created>
  <dcterms:modified xsi:type="dcterms:W3CDTF">2024-09-26T20:49:18Z</dcterms:modified>
</cp:coreProperties>
</file>