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27832-72A1-42E0-B5DB-6EEAC3927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7F4EE-1BA7-4614-8CC2-4266798A5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75256-59F8-42F7-92E9-F538E9C01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0D0C3A-75CA-4B2B-9446-8056C59DB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3AB3F1-015F-4589-B0B4-94232A454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161DD7-3DCC-4424-852A-83A3BEDBE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797B8A-C053-4C02-8987-C43763FDC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705C09-FE89-4262-91C6-84588E173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2A3BDC-2732-4F14-9F90-E705F61AA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F20E1-E8E9-4B3E-BA2A-3F2632762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BE958-5CD4-4917-AB90-81350139C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2207203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安全设备管理制度简介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安全设备概述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安全设备采购与验收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安全设备使用与维护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安全设备检查与评估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安全设备更新与报废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监督管理与持续改进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062" r="2406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安全设备是指用于预防、减少或消除生产过程中的事故、危害或风险，保障人身安全与财产安全的装备、设施或系统。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根据用途和功能，安全设备可分为个人防护设备、安全监测设备、应急救援设备等。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安全设备是企业安全生产的重要组成部分，对于保障员工生命安全和企业财产安全具有重要意义。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安全设备能够监测和预警潜在的危险源，及时采取控制措施，防止事故的发生或减轻事故后果，同时为员工提供必要的个人防护，降低事故对人员的伤害。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我国《安全生产法》、《劳动法》等相关法律法规明确规定，企业必须为从业人员提供符合国家标准或行业标准的劳动防护用品，并确保其正确使用。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国家和行业制定了一系列安全设备相关标准，如《劳动防护用品选用规则》、《特种劳动防护用品安全标志实施细则》等，对安全设备的选用、配备、使用和管理等方面做出了具体规定。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81" r="25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安全设备采购与验收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根据采购金额和设备类型，选择合适的采购方式，如公开招标、邀请招标、竞争性谈判等。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采购申请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根据实际需求，填写采购申请单，明确所需设备的名称、规格、数量等。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采购申请需经过相关部门审批，确保采购合理、合规。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确保供应商具备相应的生产或销售资质，符合国家或行业相关标准。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供应商资格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评估供应商提供的产品质量，包括设备的性能、稳定性、可靠性等。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考察供应商的售后服务能力，包括维修、保养、技术支持等。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375" b="273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验收标准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制定明确的设备验收标准，包括设备的外观、性能、安全等方面。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验收程序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按照验收标准，对采购的设备进行逐一检查、测试，确保设备符合要求。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验收记录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详细记录验收过程及结果，形成验收报告，作为设备采购的凭证。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设备验收标准及程序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安全设备使用与维护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明确安全设备的操作程序和标准，包括开机、关机、参数设置、日常检查等步骤，确保设备在正确状态下运行。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对使用安全设备的员工进行系统培训，包括设备原理、操作方法、常见故障排除等，确保员工能够熟练掌握设备操作技能。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使用操作规范及培训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563" r="25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维护保养计划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制定安全设备的定期维护保养计划，包括保养项目、保养周期、保养人员等，确保设备得到及时有效的维护。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保养执行记录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详细记录每次维护保养的执行情况，包括保养时间、保养项目、更换部件、保养人员等，以便追溯和查询。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维护保养计划与执行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https://d.book118.com/728022072037006034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2024-09-12T14:37:58.380</cp:lastPrinted>
  <dcterms:created xsi:type="dcterms:W3CDTF">2024-09-12T06:37:58Z</dcterms:created>
  <dcterms:modified xsi:type="dcterms:W3CDTF">2024-09-12T06:38:00Z</dcterms:modified>
</cp:coreProperties>
</file>