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69C25F-BE34-4C52-9E69-B03904D15D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74860E-6366-427E-B84C-20770100F7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3504F9-2EFC-43DB-B234-D8A4DD00E8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938F418-969C-4954-A7F5-8A036A48C4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CA095A3-3E90-4AE7-B368-6397FFC5BB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7FA63C0-7051-459F-A51F-D3CDFB6ADC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000FA92-72B1-49F8-8F99-1946ABBF6E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17AE62A-0947-452C-B88E-013A950961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807EC93-DC01-41A3-BB13-4474749457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3CA6AD-86DD-4CAF-A635-206FC03C66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CD5278-C945-49FA-AA95-3150845A74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121077" y="1952470"/>
            <a:ext cx="3403600" cy="3441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404040"/>
                </a:solidFill>
                <a:latin typeface="Microsoft JhengHei"/>
                <a:cs typeface="Microsoft JhengHe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473874" y="1952470"/>
            <a:ext cx="3403600" cy="3441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404040"/>
                </a:solidFill>
                <a:latin typeface="Microsoft JhengHei"/>
                <a:cs typeface="Microsoft JhengHei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image" Target="../media/image1.png" /><Relationship Id="rId7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bg object 16"/>
          <p:cNvPicPr/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0692" y="394521"/>
            <a:ext cx="2005330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9162" y="2540571"/>
            <a:ext cx="10287000" cy="33508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4.png" /><Relationship Id="rId5" Type="http://schemas.openxmlformats.org/officeDocument/2006/relationships/image" Target="../media/image5.png" /><Relationship Id="rId6" Type="http://schemas.openxmlformats.org/officeDocument/2006/relationships/image" Target="../media/image6.png" /><Relationship Id="rId7" Type="http://schemas.openxmlformats.org/officeDocument/2006/relationships/image" Target="../media/image7.png" /><Relationship Id="rId8" Type="http://schemas.openxmlformats.org/officeDocument/2006/relationships/image" Target="../media/image8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10" Type="http://schemas.openxmlformats.org/officeDocument/2006/relationships/image" Target="../media/image17.png" /><Relationship Id="rId2" Type="http://schemas.openxmlformats.org/officeDocument/2006/relationships/image" Target="../media/image9.png" /><Relationship Id="rId3" Type="http://schemas.openxmlformats.org/officeDocument/2006/relationships/image" Target="../media/image10.png" /><Relationship Id="rId4" Type="http://schemas.openxmlformats.org/officeDocument/2006/relationships/image" Target="../media/image11.png" /><Relationship Id="rId5" Type="http://schemas.openxmlformats.org/officeDocument/2006/relationships/image" Target="../media/image12.png" /><Relationship Id="rId6" Type="http://schemas.openxmlformats.org/officeDocument/2006/relationships/image" Target="../media/image13.png" /><Relationship Id="rId7" Type="http://schemas.openxmlformats.org/officeDocument/2006/relationships/image" Target="../media/image14.png" /><Relationship Id="rId8" Type="http://schemas.openxmlformats.org/officeDocument/2006/relationships/image" Target="../media/image15.png" /><Relationship Id="rId9" Type="http://schemas.openxmlformats.org/officeDocument/2006/relationships/image" Target="../media/image16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10" Type="http://schemas.openxmlformats.org/officeDocument/2006/relationships/image" Target="../media/image24.png" /><Relationship Id="rId11" Type="http://schemas.openxmlformats.org/officeDocument/2006/relationships/image" Target="../media/image25.png" /><Relationship Id="rId2" Type="http://schemas.openxmlformats.org/officeDocument/2006/relationships/image" Target="../media/image18.png" /><Relationship Id="rId3" Type="http://schemas.openxmlformats.org/officeDocument/2006/relationships/image" Target="../media/image19.png" /><Relationship Id="rId4" Type="http://schemas.openxmlformats.org/officeDocument/2006/relationships/image" Target="../media/image20.png" /><Relationship Id="rId5" Type="http://schemas.openxmlformats.org/officeDocument/2006/relationships/image" Target="../media/image3.png" /><Relationship Id="rId6" Type="http://schemas.openxmlformats.org/officeDocument/2006/relationships/image" Target="../media/image21.png" /><Relationship Id="rId7" Type="http://schemas.openxmlformats.org/officeDocument/2006/relationships/image" Target="../media/image22.png" /><Relationship Id="rId8" Type="http://schemas.openxmlformats.org/officeDocument/2006/relationships/image" Target="../media/image6.png" /><Relationship Id="rId9" Type="http://schemas.openxmlformats.org/officeDocument/2006/relationships/image" Target="../media/image2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4.png" /><Relationship Id="rId5" Type="http://schemas.openxmlformats.org/officeDocument/2006/relationships/image" Target="../media/image5.png" /><Relationship Id="rId6" Type="http://schemas.openxmlformats.org/officeDocument/2006/relationships/image" Target="../media/image6.png" /><Relationship Id="rId7" Type="http://schemas.openxmlformats.org/officeDocument/2006/relationships/image" Target="../media/image7.png" /><Relationship Id="rId8" Type="http://schemas.openxmlformats.org/officeDocument/2006/relationships/image" Target="../media/image8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6.png" /><Relationship Id="rId3" Type="http://schemas.openxmlformats.org/officeDocument/2006/relationships/image" Target="../media/image27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6.png" /><Relationship Id="rId3" Type="http://schemas.openxmlformats.org/officeDocument/2006/relationships/image" Target="../media/image28.png" /><Relationship Id="rId4" Type="http://schemas.openxmlformats.org/officeDocument/2006/relationships/image" Target="../media/image29.png" /><Relationship Id="rId5" Type="http://schemas.openxmlformats.org/officeDocument/2006/relationships/image" Target="../media/image30.png" /><Relationship Id="rId6" Type="http://schemas.openxmlformats.org/officeDocument/2006/relationships/image" Target="../media/image31.png" /><Relationship Id="rId7" Type="http://schemas.openxmlformats.org/officeDocument/2006/relationships/image" Target="../media/image32.png" /><Relationship Id="rId8" Type="http://schemas.openxmlformats.org/officeDocument/2006/relationships/image" Target="../media/image3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6.png" /><Relationship Id="rId3" Type="http://schemas.openxmlformats.org/officeDocument/2006/relationships/image" Target="../media/image3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6.png" /><Relationship Id="rId3" Type="http://schemas.openxmlformats.org/officeDocument/2006/relationships/image" Target="../media/image35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6.png" /><Relationship Id="rId3" Type="http://schemas.openxmlformats.org/officeDocument/2006/relationships/image" Target="../media/image36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6.png" /><Relationship Id="rId3" Type="http://schemas.openxmlformats.org/officeDocument/2006/relationships/image" Target="../media/image37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6.png" /><Relationship Id="rId3" Type="http://schemas.openxmlformats.org/officeDocument/2006/relationships/image" Target="../media/image38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6.png" /><Relationship Id="rId3" Type="http://schemas.openxmlformats.org/officeDocument/2006/relationships/image" Target="../media/image39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6.png" /><Relationship Id="rId3" Type="http://schemas.openxmlformats.org/officeDocument/2006/relationships/image" Target="../media/image40.png" /><Relationship Id="rId4" Type="http://schemas.openxmlformats.org/officeDocument/2006/relationships/image" Target="../media/image41.png" /><Relationship Id="rId5" Type="http://schemas.openxmlformats.org/officeDocument/2006/relationships/image" Target="../media/image42.png" /><Relationship Id="rId6" Type="http://schemas.openxmlformats.org/officeDocument/2006/relationships/image" Target="../media/image43.png" /><Relationship Id="rId7" Type="http://schemas.openxmlformats.org/officeDocument/2006/relationships/image" Target="../media/image4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28023036117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object 2"/>
          <p:cNvGrpSpPr/>
          <p:nvPr/>
        </p:nvGrpSpPr>
        <p:grpSpPr>
          <a:xfrm>
            <a:off x="746470" y="4623374"/>
            <a:ext cx="4114800" cy="455930"/>
            <a:chOff x="746470" y="4623374"/>
            <a:chExt cx="4114800" cy="455930"/>
          </a:xfrm>
        </p:grpSpPr>
        <p:sp>
          <p:nvSpPr>
            <p:cNvPr id="3" name="object 3"/>
            <p:cNvSpPr/>
            <p:nvPr/>
          </p:nvSpPr>
          <p:spPr>
            <a:xfrm>
              <a:off x="746471" y="4623374"/>
              <a:ext cx="4114800" cy="455930"/>
            </a:xfrm>
            <a:custGeom>
              <a:rect l="l" t="t" r="r" b="b"/>
              <a:pathLst>
                <a:path w="4114800" h="455929">
                  <a:moveTo>
                    <a:pt x="3886894" y="455812"/>
                  </a:moveTo>
                  <a:lnTo>
                    <a:pt x="227906" y="455812"/>
                  </a:lnTo>
                  <a:lnTo>
                    <a:pt x="181975" y="451181"/>
                  </a:lnTo>
                  <a:lnTo>
                    <a:pt x="139194" y="437902"/>
                  </a:lnTo>
                  <a:lnTo>
                    <a:pt x="100481" y="416889"/>
                  </a:lnTo>
                  <a:lnTo>
                    <a:pt x="66752" y="389059"/>
                  </a:lnTo>
                  <a:lnTo>
                    <a:pt x="38922" y="355330"/>
                  </a:lnTo>
                  <a:lnTo>
                    <a:pt x="17909" y="316617"/>
                  </a:lnTo>
                  <a:lnTo>
                    <a:pt x="4630" y="273836"/>
                  </a:lnTo>
                  <a:lnTo>
                    <a:pt x="0" y="227905"/>
                  </a:lnTo>
                  <a:lnTo>
                    <a:pt x="4630" y="181974"/>
                  </a:lnTo>
                  <a:lnTo>
                    <a:pt x="17910" y="139194"/>
                  </a:lnTo>
                  <a:lnTo>
                    <a:pt x="38922" y="100481"/>
                  </a:lnTo>
                  <a:lnTo>
                    <a:pt x="66752" y="66752"/>
                  </a:lnTo>
                  <a:lnTo>
                    <a:pt x="100481" y="38922"/>
                  </a:lnTo>
                  <a:lnTo>
                    <a:pt x="139194" y="17909"/>
                  </a:lnTo>
                  <a:lnTo>
                    <a:pt x="181974" y="4630"/>
                  </a:lnTo>
                  <a:lnTo>
                    <a:pt x="227905" y="0"/>
                  </a:lnTo>
                  <a:lnTo>
                    <a:pt x="3886894" y="0"/>
                  </a:lnTo>
                  <a:lnTo>
                    <a:pt x="3932824" y="4630"/>
                  </a:lnTo>
                  <a:lnTo>
                    <a:pt x="3975604" y="17910"/>
                  </a:lnTo>
                  <a:lnTo>
                    <a:pt x="4014318" y="38922"/>
                  </a:lnTo>
                  <a:lnTo>
                    <a:pt x="4048047" y="66752"/>
                  </a:lnTo>
                  <a:lnTo>
                    <a:pt x="4075876" y="100481"/>
                  </a:lnTo>
                  <a:lnTo>
                    <a:pt x="4096889" y="139194"/>
                  </a:lnTo>
                  <a:lnTo>
                    <a:pt x="4110169" y="181975"/>
                  </a:lnTo>
                  <a:lnTo>
                    <a:pt x="4114799" y="227906"/>
                  </a:lnTo>
                  <a:lnTo>
                    <a:pt x="4110169" y="273837"/>
                  </a:lnTo>
                  <a:lnTo>
                    <a:pt x="4096889" y="316617"/>
                  </a:lnTo>
                  <a:lnTo>
                    <a:pt x="4075876" y="355330"/>
                  </a:lnTo>
                  <a:lnTo>
                    <a:pt x="4048047" y="389060"/>
                  </a:lnTo>
                  <a:lnTo>
                    <a:pt x="4014318" y="416889"/>
                  </a:lnTo>
                  <a:lnTo>
                    <a:pt x="3975605" y="437902"/>
                  </a:lnTo>
                  <a:lnTo>
                    <a:pt x="3932824" y="451181"/>
                  </a:lnTo>
                  <a:lnTo>
                    <a:pt x="3886894" y="455812"/>
                  </a:lnTo>
                  <a:close/>
                </a:path>
              </a:pathLst>
            </a:custGeom>
            <a:solidFill>
              <a:srgbClr val="1681B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746470" y="4623374"/>
              <a:ext cx="609599" cy="455812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749010" y="3148800"/>
            <a:ext cx="5389880" cy="1840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>
                <a:solidFill>
                  <a:srgbClr val="404040"/>
                </a:solidFill>
                <a:latin typeface="Arial"/>
                <a:cs typeface="Arial"/>
              </a:rPr>
              <a:t>MAP</a:t>
            </a:r>
            <a:r>
              <a:rPr sz="2400" spc="-25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404040"/>
                </a:solidFill>
                <a:latin typeface="Arial"/>
                <a:cs typeface="Arial"/>
              </a:rPr>
              <a:t>OF</a:t>
            </a:r>
            <a:r>
              <a:rPr sz="2400" spc="-15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404040"/>
                </a:solidFill>
                <a:latin typeface="Arial"/>
                <a:cs typeface="Arial"/>
              </a:rPr>
              <a:t>JILIN</a:t>
            </a:r>
            <a:r>
              <a:rPr sz="2400" spc="-10">
                <a:solidFill>
                  <a:srgbClr val="404040"/>
                </a:solidFill>
                <a:latin typeface="Arial"/>
                <a:cs typeface="Arial"/>
              </a:rPr>
              <a:t> PROVINCE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sz="6000" b="1" spc="200">
                <a:solidFill>
                  <a:srgbClr val="262626"/>
                </a:solidFill>
                <a:latin typeface="微软雅黑"/>
                <a:cs typeface="微软雅黑"/>
              </a:rPr>
              <a:t>吉林省</a:t>
            </a:r>
            <a:r>
              <a:rPr sz="6000" b="1">
                <a:solidFill>
                  <a:srgbClr val="0070BC"/>
                </a:solidFill>
                <a:latin typeface="微软雅黑"/>
                <a:cs typeface="微软雅黑"/>
              </a:rPr>
              <a:t>地图</a:t>
            </a:r>
            <a:r>
              <a:rPr sz="6000" b="1" spc="-25">
                <a:solidFill>
                  <a:srgbClr val="0070BC"/>
                </a:solidFill>
                <a:latin typeface="微软雅黑"/>
                <a:cs typeface="微软雅黑"/>
              </a:rPr>
              <a:t>PPT</a:t>
            </a:r>
            <a:endParaRPr sz="6000">
              <a:latin typeface="微软雅黑"/>
              <a:cs typeface="微软雅黑"/>
            </a:endParaRPr>
          </a:p>
          <a:p>
            <a:pPr marL="692785">
              <a:lnSpc>
                <a:spcPct val="100000"/>
              </a:lnSpc>
              <a:spcBef>
                <a:spcPts val="2195"/>
              </a:spcBef>
            </a:pPr>
            <a:r>
              <a:rPr sz="1400">
                <a:solidFill>
                  <a:srgbClr val="FFFFFF"/>
                </a:solidFill>
                <a:latin typeface="微软雅黑"/>
                <a:cs typeface="微软雅黑"/>
              </a:rPr>
              <a:t>下辖8个地级市和延边1</a:t>
            </a:r>
            <a:r>
              <a:rPr sz="1400" spc="-15">
                <a:solidFill>
                  <a:srgbClr val="FFFFFF"/>
                </a:solidFill>
                <a:latin typeface="微软雅黑"/>
                <a:cs typeface="微软雅黑"/>
              </a:rPr>
              <a:t>个自治州</a:t>
            </a:r>
            <a:endParaRPr sz="1400">
              <a:latin typeface="微软雅黑"/>
              <a:cs typeface="微软雅黑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747711" y="489721"/>
            <a:ext cx="349885" cy="349885"/>
            <a:chOff x="747711" y="489721"/>
            <a:chExt cx="349885" cy="349885"/>
          </a:xfrm>
        </p:grpSpPr>
        <p:sp>
          <p:nvSpPr>
            <p:cNvPr id="7" name="object 7"/>
            <p:cNvSpPr/>
            <p:nvPr/>
          </p:nvSpPr>
          <p:spPr>
            <a:xfrm>
              <a:off x="760411" y="502421"/>
              <a:ext cx="324485" cy="324485"/>
            </a:xfrm>
            <a:custGeom>
              <a:rect l="l" t="t" r="r" b="b"/>
              <a:pathLst>
                <a:path w="324484" h="324484">
                  <a:moveTo>
                    <a:pt x="161999" y="0"/>
                  </a:moveTo>
                  <a:close/>
                </a:path>
                <a:path w="324484" h="324484">
                  <a:moveTo>
                    <a:pt x="323999" y="162000"/>
                  </a:moveTo>
                  <a:lnTo>
                    <a:pt x="0" y="162000"/>
                  </a:lnTo>
                  <a:lnTo>
                    <a:pt x="5787" y="118933"/>
                  </a:lnTo>
                  <a:lnTo>
                    <a:pt x="22118" y="80235"/>
                  </a:lnTo>
                  <a:lnTo>
                    <a:pt x="47449" y="47448"/>
                  </a:lnTo>
                  <a:lnTo>
                    <a:pt x="80236" y="22117"/>
                  </a:lnTo>
                  <a:lnTo>
                    <a:pt x="118934" y="5786"/>
                  </a:lnTo>
                  <a:lnTo>
                    <a:pt x="161999" y="0"/>
                  </a:lnTo>
                  <a:lnTo>
                    <a:pt x="205066" y="5786"/>
                  </a:lnTo>
                  <a:lnTo>
                    <a:pt x="243764" y="22117"/>
                  </a:lnTo>
                  <a:lnTo>
                    <a:pt x="276551" y="47448"/>
                  </a:lnTo>
                  <a:lnTo>
                    <a:pt x="301882" y="80235"/>
                  </a:lnTo>
                  <a:lnTo>
                    <a:pt x="318213" y="118934"/>
                  </a:lnTo>
                  <a:lnTo>
                    <a:pt x="323999" y="162000"/>
                  </a:lnTo>
                  <a:close/>
                </a:path>
                <a:path w="324484" h="324484">
                  <a:moveTo>
                    <a:pt x="161999" y="323999"/>
                  </a:moveTo>
                  <a:lnTo>
                    <a:pt x="118934" y="318213"/>
                  </a:lnTo>
                  <a:lnTo>
                    <a:pt x="80235" y="301882"/>
                  </a:lnTo>
                  <a:lnTo>
                    <a:pt x="47448" y="276551"/>
                  </a:lnTo>
                  <a:lnTo>
                    <a:pt x="22117" y="243764"/>
                  </a:lnTo>
                  <a:lnTo>
                    <a:pt x="5786" y="205065"/>
                  </a:lnTo>
                  <a:lnTo>
                    <a:pt x="0" y="161999"/>
                  </a:lnTo>
                  <a:lnTo>
                    <a:pt x="323999" y="162000"/>
                  </a:lnTo>
                  <a:lnTo>
                    <a:pt x="318213" y="205065"/>
                  </a:lnTo>
                  <a:lnTo>
                    <a:pt x="301882" y="243764"/>
                  </a:lnTo>
                  <a:lnTo>
                    <a:pt x="276551" y="276551"/>
                  </a:lnTo>
                  <a:lnTo>
                    <a:pt x="243764" y="301882"/>
                  </a:lnTo>
                  <a:lnTo>
                    <a:pt x="205066" y="318213"/>
                  </a:lnTo>
                  <a:lnTo>
                    <a:pt x="161999" y="323999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760411" y="502421"/>
              <a:ext cx="324485" cy="324485"/>
            </a:xfrm>
            <a:custGeom>
              <a:rect l="l" t="t" r="r" b="b"/>
              <a:pathLst>
                <a:path w="324484" h="324484">
                  <a:moveTo>
                    <a:pt x="0" y="162000"/>
                  </a:moveTo>
                  <a:lnTo>
                    <a:pt x="5787" y="118934"/>
                  </a:lnTo>
                  <a:lnTo>
                    <a:pt x="22117" y="80235"/>
                  </a:lnTo>
                  <a:lnTo>
                    <a:pt x="47448" y="47448"/>
                  </a:lnTo>
                  <a:lnTo>
                    <a:pt x="80235" y="22117"/>
                  </a:lnTo>
                  <a:lnTo>
                    <a:pt x="118934" y="5786"/>
                  </a:lnTo>
                  <a:lnTo>
                    <a:pt x="162000" y="0"/>
                  </a:lnTo>
                  <a:lnTo>
                    <a:pt x="205065" y="5786"/>
                  </a:lnTo>
                  <a:lnTo>
                    <a:pt x="243764" y="22117"/>
                  </a:lnTo>
                  <a:lnTo>
                    <a:pt x="276551" y="47448"/>
                  </a:lnTo>
                  <a:lnTo>
                    <a:pt x="301882" y="80235"/>
                  </a:lnTo>
                  <a:lnTo>
                    <a:pt x="318213" y="118933"/>
                  </a:lnTo>
                  <a:lnTo>
                    <a:pt x="323999" y="161999"/>
                  </a:lnTo>
                  <a:lnTo>
                    <a:pt x="318213" y="205065"/>
                  </a:lnTo>
                  <a:lnTo>
                    <a:pt x="301882" y="243764"/>
                  </a:lnTo>
                  <a:lnTo>
                    <a:pt x="276551" y="276551"/>
                  </a:lnTo>
                  <a:lnTo>
                    <a:pt x="243764" y="301882"/>
                  </a:lnTo>
                  <a:lnTo>
                    <a:pt x="205066" y="318213"/>
                  </a:lnTo>
                  <a:lnTo>
                    <a:pt x="161999" y="323999"/>
                  </a:lnTo>
                  <a:lnTo>
                    <a:pt x="118934" y="318213"/>
                  </a:lnTo>
                  <a:lnTo>
                    <a:pt x="80235" y="301882"/>
                  </a:lnTo>
                  <a:lnTo>
                    <a:pt x="47448" y="276551"/>
                  </a:lnTo>
                  <a:lnTo>
                    <a:pt x="22117" y="243764"/>
                  </a:lnTo>
                  <a:lnTo>
                    <a:pt x="5786" y="205065"/>
                  </a:lnTo>
                  <a:lnTo>
                    <a:pt x="0" y="161999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824785" y="591756"/>
              <a:ext cx="195252" cy="145329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1243211" y="489721"/>
            <a:ext cx="349885" cy="349885"/>
            <a:chOff x="1243211" y="489721"/>
            <a:chExt cx="349885" cy="349885"/>
          </a:xfrm>
        </p:grpSpPr>
        <p:sp>
          <p:nvSpPr>
            <p:cNvPr id="11" name="object 11"/>
            <p:cNvSpPr/>
            <p:nvPr/>
          </p:nvSpPr>
          <p:spPr>
            <a:xfrm>
              <a:off x="1255911" y="502421"/>
              <a:ext cx="324485" cy="324485"/>
            </a:xfrm>
            <a:custGeom>
              <a:rect l="l" t="t" r="r" b="b"/>
              <a:pathLst>
                <a:path w="324484" h="324484">
                  <a:moveTo>
                    <a:pt x="161999" y="0"/>
                  </a:moveTo>
                  <a:close/>
                </a:path>
                <a:path w="324484" h="324484">
                  <a:moveTo>
                    <a:pt x="323999" y="162000"/>
                  </a:moveTo>
                  <a:lnTo>
                    <a:pt x="0" y="162000"/>
                  </a:lnTo>
                  <a:lnTo>
                    <a:pt x="5787" y="118933"/>
                  </a:lnTo>
                  <a:lnTo>
                    <a:pt x="22118" y="80235"/>
                  </a:lnTo>
                  <a:lnTo>
                    <a:pt x="47449" y="47448"/>
                  </a:lnTo>
                  <a:lnTo>
                    <a:pt x="80236" y="22117"/>
                  </a:lnTo>
                  <a:lnTo>
                    <a:pt x="118934" y="5786"/>
                  </a:lnTo>
                  <a:lnTo>
                    <a:pt x="161999" y="0"/>
                  </a:lnTo>
                  <a:lnTo>
                    <a:pt x="205066" y="5786"/>
                  </a:lnTo>
                  <a:lnTo>
                    <a:pt x="243764" y="22117"/>
                  </a:lnTo>
                  <a:lnTo>
                    <a:pt x="276551" y="47448"/>
                  </a:lnTo>
                  <a:lnTo>
                    <a:pt x="301882" y="80235"/>
                  </a:lnTo>
                  <a:lnTo>
                    <a:pt x="318213" y="118934"/>
                  </a:lnTo>
                  <a:lnTo>
                    <a:pt x="323999" y="162000"/>
                  </a:lnTo>
                  <a:close/>
                </a:path>
                <a:path w="324484" h="324484">
                  <a:moveTo>
                    <a:pt x="161999" y="323999"/>
                  </a:moveTo>
                  <a:lnTo>
                    <a:pt x="118934" y="318213"/>
                  </a:lnTo>
                  <a:lnTo>
                    <a:pt x="80235" y="301882"/>
                  </a:lnTo>
                  <a:lnTo>
                    <a:pt x="47448" y="276551"/>
                  </a:lnTo>
                  <a:lnTo>
                    <a:pt x="22117" y="243764"/>
                  </a:lnTo>
                  <a:lnTo>
                    <a:pt x="5786" y="205065"/>
                  </a:lnTo>
                  <a:lnTo>
                    <a:pt x="0" y="161999"/>
                  </a:lnTo>
                  <a:lnTo>
                    <a:pt x="323999" y="162000"/>
                  </a:lnTo>
                  <a:lnTo>
                    <a:pt x="318213" y="205065"/>
                  </a:lnTo>
                  <a:lnTo>
                    <a:pt x="301882" y="243764"/>
                  </a:lnTo>
                  <a:lnTo>
                    <a:pt x="276551" y="276551"/>
                  </a:lnTo>
                  <a:lnTo>
                    <a:pt x="243764" y="301882"/>
                  </a:lnTo>
                  <a:lnTo>
                    <a:pt x="205066" y="318213"/>
                  </a:lnTo>
                  <a:lnTo>
                    <a:pt x="161999" y="323999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1255911" y="502421"/>
              <a:ext cx="324485" cy="324485"/>
            </a:xfrm>
            <a:custGeom>
              <a:rect l="l" t="t" r="r" b="b"/>
              <a:pathLst>
                <a:path w="324484" h="324484">
                  <a:moveTo>
                    <a:pt x="0" y="162000"/>
                  </a:moveTo>
                  <a:lnTo>
                    <a:pt x="5786" y="118934"/>
                  </a:lnTo>
                  <a:lnTo>
                    <a:pt x="22117" y="80235"/>
                  </a:lnTo>
                  <a:lnTo>
                    <a:pt x="47448" y="47448"/>
                  </a:lnTo>
                  <a:lnTo>
                    <a:pt x="80235" y="22117"/>
                  </a:lnTo>
                  <a:lnTo>
                    <a:pt x="118934" y="5786"/>
                  </a:lnTo>
                  <a:lnTo>
                    <a:pt x="162000" y="0"/>
                  </a:lnTo>
                  <a:lnTo>
                    <a:pt x="205065" y="5786"/>
                  </a:lnTo>
                  <a:lnTo>
                    <a:pt x="243764" y="22117"/>
                  </a:lnTo>
                  <a:lnTo>
                    <a:pt x="276551" y="47448"/>
                  </a:lnTo>
                  <a:lnTo>
                    <a:pt x="301882" y="80235"/>
                  </a:lnTo>
                  <a:lnTo>
                    <a:pt x="318213" y="118933"/>
                  </a:lnTo>
                  <a:lnTo>
                    <a:pt x="323999" y="161999"/>
                  </a:lnTo>
                  <a:lnTo>
                    <a:pt x="318213" y="205065"/>
                  </a:lnTo>
                  <a:lnTo>
                    <a:pt x="301882" y="243764"/>
                  </a:lnTo>
                  <a:lnTo>
                    <a:pt x="276551" y="276551"/>
                  </a:lnTo>
                  <a:lnTo>
                    <a:pt x="243764" y="301882"/>
                  </a:lnTo>
                  <a:lnTo>
                    <a:pt x="205066" y="318213"/>
                  </a:lnTo>
                  <a:lnTo>
                    <a:pt x="161999" y="323999"/>
                  </a:lnTo>
                  <a:lnTo>
                    <a:pt x="118934" y="318213"/>
                  </a:lnTo>
                  <a:lnTo>
                    <a:pt x="80235" y="301882"/>
                  </a:lnTo>
                  <a:lnTo>
                    <a:pt x="47448" y="276551"/>
                  </a:lnTo>
                  <a:lnTo>
                    <a:pt x="22117" y="243764"/>
                  </a:lnTo>
                  <a:lnTo>
                    <a:pt x="5786" y="205065"/>
                  </a:lnTo>
                  <a:lnTo>
                    <a:pt x="0" y="161999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1313851" y="586509"/>
              <a:ext cx="208119" cy="167914"/>
            </a:xfrm>
            <a:prstGeom prst="rect">
              <a:avLst/>
            </a:prstGeom>
          </p:spPr>
        </p:pic>
      </p:grpSp>
      <p:grpSp>
        <p:nvGrpSpPr>
          <p:cNvPr id="14" name="object 14"/>
          <p:cNvGrpSpPr/>
          <p:nvPr/>
        </p:nvGrpSpPr>
        <p:grpSpPr>
          <a:xfrm>
            <a:off x="1738711" y="489721"/>
            <a:ext cx="349885" cy="349885"/>
            <a:chOff x="1738711" y="489721"/>
            <a:chExt cx="349885" cy="349885"/>
          </a:xfrm>
        </p:grpSpPr>
        <p:sp>
          <p:nvSpPr>
            <p:cNvPr id="15" name="object 15"/>
            <p:cNvSpPr/>
            <p:nvPr/>
          </p:nvSpPr>
          <p:spPr>
            <a:xfrm>
              <a:off x="1751411" y="502421"/>
              <a:ext cx="324485" cy="324485"/>
            </a:xfrm>
            <a:custGeom>
              <a:rect l="l" t="t" r="r" b="b"/>
              <a:pathLst>
                <a:path w="324485" h="324484">
                  <a:moveTo>
                    <a:pt x="161999" y="0"/>
                  </a:moveTo>
                  <a:close/>
                </a:path>
                <a:path w="324485" h="324484">
                  <a:moveTo>
                    <a:pt x="323999" y="162000"/>
                  </a:moveTo>
                  <a:lnTo>
                    <a:pt x="0" y="162000"/>
                  </a:lnTo>
                  <a:lnTo>
                    <a:pt x="5787" y="118933"/>
                  </a:lnTo>
                  <a:lnTo>
                    <a:pt x="22118" y="80235"/>
                  </a:lnTo>
                  <a:lnTo>
                    <a:pt x="47449" y="47448"/>
                  </a:lnTo>
                  <a:lnTo>
                    <a:pt x="80236" y="22117"/>
                  </a:lnTo>
                  <a:lnTo>
                    <a:pt x="118935" y="5786"/>
                  </a:lnTo>
                  <a:lnTo>
                    <a:pt x="161999" y="0"/>
                  </a:lnTo>
                  <a:lnTo>
                    <a:pt x="205066" y="5786"/>
                  </a:lnTo>
                  <a:lnTo>
                    <a:pt x="243764" y="22117"/>
                  </a:lnTo>
                  <a:lnTo>
                    <a:pt x="276551" y="47448"/>
                  </a:lnTo>
                  <a:lnTo>
                    <a:pt x="301882" y="80235"/>
                  </a:lnTo>
                  <a:lnTo>
                    <a:pt x="318213" y="118934"/>
                  </a:lnTo>
                  <a:lnTo>
                    <a:pt x="323999" y="162000"/>
                  </a:lnTo>
                  <a:close/>
                </a:path>
                <a:path w="324485" h="324484">
                  <a:moveTo>
                    <a:pt x="161999" y="323999"/>
                  </a:moveTo>
                  <a:lnTo>
                    <a:pt x="118933" y="318213"/>
                  </a:lnTo>
                  <a:lnTo>
                    <a:pt x="80235" y="301882"/>
                  </a:lnTo>
                  <a:lnTo>
                    <a:pt x="47448" y="276551"/>
                  </a:lnTo>
                  <a:lnTo>
                    <a:pt x="22117" y="243764"/>
                  </a:lnTo>
                  <a:lnTo>
                    <a:pt x="5786" y="205065"/>
                  </a:lnTo>
                  <a:lnTo>
                    <a:pt x="0" y="161999"/>
                  </a:lnTo>
                  <a:lnTo>
                    <a:pt x="323999" y="162000"/>
                  </a:lnTo>
                  <a:lnTo>
                    <a:pt x="318213" y="205065"/>
                  </a:lnTo>
                  <a:lnTo>
                    <a:pt x="301882" y="243764"/>
                  </a:lnTo>
                  <a:lnTo>
                    <a:pt x="276551" y="276551"/>
                  </a:lnTo>
                  <a:lnTo>
                    <a:pt x="243764" y="301882"/>
                  </a:lnTo>
                  <a:lnTo>
                    <a:pt x="205065" y="318213"/>
                  </a:lnTo>
                  <a:lnTo>
                    <a:pt x="161999" y="323999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1751411" y="502421"/>
              <a:ext cx="324485" cy="324485"/>
            </a:xfrm>
            <a:custGeom>
              <a:rect l="l" t="t" r="r" b="b"/>
              <a:pathLst>
                <a:path w="324485" h="324484">
                  <a:moveTo>
                    <a:pt x="0" y="162000"/>
                  </a:moveTo>
                  <a:lnTo>
                    <a:pt x="5786" y="118934"/>
                  </a:lnTo>
                  <a:lnTo>
                    <a:pt x="22117" y="80235"/>
                  </a:lnTo>
                  <a:lnTo>
                    <a:pt x="47448" y="47448"/>
                  </a:lnTo>
                  <a:lnTo>
                    <a:pt x="80235" y="22117"/>
                  </a:lnTo>
                  <a:lnTo>
                    <a:pt x="118934" y="5786"/>
                  </a:lnTo>
                  <a:lnTo>
                    <a:pt x="162000" y="0"/>
                  </a:lnTo>
                  <a:lnTo>
                    <a:pt x="205065" y="5786"/>
                  </a:lnTo>
                  <a:lnTo>
                    <a:pt x="243764" y="22117"/>
                  </a:lnTo>
                  <a:lnTo>
                    <a:pt x="276551" y="47448"/>
                  </a:lnTo>
                  <a:lnTo>
                    <a:pt x="301882" y="80235"/>
                  </a:lnTo>
                  <a:lnTo>
                    <a:pt x="318213" y="118933"/>
                  </a:lnTo>
                  <a:lnTo>
                    <a:pt x="323999" y="161999"/>
                  </a:lnTo>
                  <a:lnTo>
                    <a:pt x="318213" y="205065"/>
                  </a:lnTo>
                  <a:lnTo>
                    <a:pt x="301882" y="243764"/>
                  </a:lnTo>
                  <a:lnTo>
                    <a:pt x="276551" y="276551"/>
                  </a:lnTo>
                  <a:lnTo>
                    <a:pt x="243764" y="301882"/>
                  </a:lnTo>
                  <a:lnTo>
                    <a:pt x="205065" y="318213"/>
                  </a:lnTo>
                  <a:lnTo>
                    <a:pt x="161999" y="323999"/>
                  </a:lnTo>
                  <a:lnTo>
                    <a:pt x="118933" y="318213"/>
                  </a:lnTo>
                  <a:lnTo>
                    <a:pt x="80235" y="301882"/>
                  </a:lnTo>
                  <a:lnTo>
                    <a:pt x="47448" y="276551"/>
                  </a:lnTo>
                  <a:lnTo>
                    <a:pt x="22117" y="243764"/>
                  </a:lnTo>
                  <a:lnTo>
                    <a:pt x="5786" y="205065"/>
                  </a:lnTo>
                  <a:lnTo>
                    <a:pt x="0" y="161999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1826296" y="577231"/>
              <a:ext cx="174231" cy="174230"/>
            </a:xfrm>
            <a:prstGeom prst="rect">
              <a:avLst/>
            </a:prstGeom>
          </p:spPr>
        </p:pic>
      </p:grpSp>
      <p:grpSp>
        <p:nvGrpSpPr>
          <p:cNvPr id="18" name="object 18"/>
          <p:cNvGrpSpPr/>
          <p:nvPr/>
        </p:nvGrpSpPr>
        <p:grpSpPr>
          <a:xfrm>
            <a:off x="2234211" y="489721"/>
            <a:ext cx="349885" cy="349885"/>
            <a:chOff x="2234211" y="489721"/>
            <a:chExt cx="349885" cy="349885"/>
          </a:xfrm>
        </p:grpSpPr>
        <p:sp>
          <p:nvSpPr>
            <p:cNvPr id="19" name="object 19"/>
            <p:cNvSpPr/>
            <p:nvPr/>
          </p:nvSpPr>
          <p:spPr>
            <a:xfrm>
              <a:off x="2246911" y="502421"/>
              <a:ext cx="324485" cy="324485"/>
            </a:xfrm>
            <a:custGeom>
              <a:rect l="l" t="t" r="r" b="b"/>
              <a:pathLst>
                <a:path w="324485" h="324484">
                  <a:moveTo>
                    <a:pt x="161999" y="0"/>
                  </a:moveTo>
                  <a:close/>
                </a:path>
                <a:path w="324485" h="324484">
                  <a:moveTo>
                    <a:pt x="323999" y="162000"/>
                  </a:moveTo>
                  <a:lnTo>
                    <a:pt x="0" y="162000"/>
                  </a:lnTo>
                  <a:lnTo>
                    <a:pt x="5787" y="118933"/>
                  </a:lnTo>
                  <a:lnTo>
                    <a:pt x="22118" y="80235"/>
                  </a:lnTo>
                  <a:lnTo>
                    <a:pt x="47449" y="47448"/>
                  </a:lnTo>
                  <a:lnTo>
                    <a:pt x="80236" y="22117"/>
                  </a:lnTo>
                  <a:lnTo>
                    <a:pt x="118935" y="5786"/>
                  </a:lnTo>
                  <a:lnTo>
                    <a:pt x="161999" y="0"/>
                  </a:lnTo>
                  <a:lnTo>
                    <a:pt x="205066" y="5786"/>
                  </a:lnTo>
                  <a:lnTo>
                    <a:pt x="243764" y="22117"/>
                  </a:lnTo>
                  <a:lnTo>
                    <a:pt x="276551" y="47448"/>
                  </a:lnTo>
                  <a:lnTo>
                    <a:pt x="301882" y="80235"/>
                  </a:lnTo>
                  <a:lnTo>
                    <a:pt x="318213" y="118934"/>
                  </a:lnTo>
                  <a:lnTo>
                    <a:pt x="323999" y="162000"/>
                  </a:lnTo>
                  <a:close/>
                </a:path>
                <a:path w="324485" h="324484">
                  <a:moveTo>
                    <a:pt x="161999" y="323999"/>
                  </a:moveTo>
                  <a:lnTo>
                    <a:pt x="118933" y="318213"/>
                  </a:lnTo>
                  <a:lnTo>
                    <a:pt x="80235" y="301882"/>
                  </a:lnTo>
                  <a:lnTo>
                    <a:pt x="47448" y="276551"/>
                  </a:lnTo>
                  <a:lnTo>
                    <a:pt x="22117" y="243764"/>
                  </a:lnTo>
                  <a:lnTo>
                    <a:pt x="5786" y="205065"/>
                  </a:lnTo>
                  <a:lnTo>
                    <a:pt x="0" y="161999"/>
                  </a:lnTo>
                  <a:lnTo>
                    <a:pt x="323999" y="162000"/>
                  </a:lnTo>
                  <a:lnTo>
                    <a:pt x="318213" y="205065"/>
                  </a:lnTo>
                  <a:lnTo>
                    <a:pt x="301882" y="243764"/>
                  </a:lnTo>
                  <a:lnTo>
                    <a:pt x="276551" y="276551"/>
                  </a:lnTo>
                  <a:lnTo>
                    <a:pt x="243764" y="301882"/>
                  </a:lnTo>
                  <a:lnTo>
                    <a:pt x="205065" y="318213"/>
                  </a:lnTo>
                  <a:lnTo>
                    <a:pt x="161999" y="323999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2246911" y="502421"/>
              <a:ext cx="324485" cy="324485"/>
            </a:xfrm>
            <a:custGeom>
              <a:rect l="l" t="t" r="r" b="b"/>
              <a:pathLst>
                <a:path w="324485" h="324484">
                  <a:moveTo>
                    <a:pt x="0" y="162000"/>
                  </a:moveTo>
                  <a:lnTo>
                    <a:pt x="5786" y="118934"/>
                  </a:lnTo>
                  <a:lnTo>
                    <a:pt x="22117" y="80235"/>
                  </a:lnTo>
                  <a:lnTo>
                    <a:pt x="47448" y="47448"/>
                  </a:lnTo>
                  <a:lnTo>
                    <a:pt x="80235" y="22117"/>
                  </a:lnTo>
                  <a:lnTo>
                    <a:pt x="118934" y="5786"/>
                  </a:lnTo>
                  <a:lnTo>
                    <a:pt x="162000" y="0"/>
                  </a:lnTo>
                  <a:lnTo>
                    <a:pt x="205065" y="5786"/>
                  </a:lnTo>
                  <a:lnTo>
                    <a:pt x="243764" y="22117"/>
                  </a:lnTo>
                  <a:lnTo>
                    <a:pt x="276551" y="47448"/>
                  </a:lnTo>
                  <a:lnTo>
                    <a:pt x="301882" y="80235"/>
                  </a:lnTo>
                  <a:lnTo>
                    <a:pt x="318213" y="118933"/>
                  </a:lnTo>
                  <a:lnTo>
                    <a:pt x="323999" y="161999"/>
                  </a:lnTo>
                  <a:lnTo>
                    <a:pt x="318213" y="205065"/>
                  </a:lnTo>
                  <a:lnTo>
                    <a:pt x="301882" y="243764"/>
                  </a:lnTo>
                  <a:lnTo>
                    <a:pt x="276551" y="276551"/>
                  </a:lnTo>
                  <a:lnTo>
                    <a:pt x="243764" y="301882"/>
                  </a:lnTo>
                  <a:lnTo>
                    <a:pt x="205065" y="318213"/>
                  </a:lnTo>
                  <a:lnTo>
                    <a:pt x="161999" y="323999"/>
                  </a:lnTo>
                  <a:lnTo>
                    <a:pt x="118933" y="318213"/>
                  </a:lnTo>
                  <a:lnTo>
                    <a:pt x="80235" y="301882"/>
                  </a:lnTo>
                  <a:lnTo>
                    <a:pt x="47448" y="276551"/>
                  </a:lnTo>
                  <a:lnTo>
                    <a:pt x="22117" y="243764"/>
                  </a:lnTo>
                  <a:lnTo>
                    <a:pt x="5786" y="205065"/>
                  </a:lnTo>
                  <a:lnTo>
                    <a:pt x="0" y="161999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2543213" y="695684"/>
              <a:ext cx="3175" cy="3810"/>
            </a:xfrm>
            <a:custGeom>
              <a:rect l="l" t="t" r="r" b="b"/>
              <a:pathLst>
                <a:path w="3175" h="3808">
                  <a:moveTo>
                    <a:pt x="2678" y="3571"/>
                  </a:moveTo>
                  <a:lnTo>
                    <a:pt x="1095" y="1511"/>
                  </a:lnTo>
                  <a:lnTo>
                    <a:pt x="0" y="0"/>
                  </a:lnTo>
                  <a:lnTo>
                    <a:pt x="1420" y="1877"/>
                  </a:lnTo>
                  <a:lnTo>
                    <a:pt x="2678" y="3571"/>
                  </a:lnTo>
                  <a:close/>
                </a:path>
              </a:pathLst>
            </a:custGeom>
            <a:solidFill>
              <a:srgbClr val="D40F5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2312229" y="562646"/>
              <a:ext cx="193364" cy="205462"/>
            </a:xfrm>
            <a:prstGeom prst="rect">
              <a:avLst/>
            </a:prstGeom>
          </p:spPr>
        </p:pic>
      </p:grpSp>
      <p:grpSp>
        <p:nvGrpSpPr>
          <p:cNvPr id="23" name="object 23"/>
          <p:cNvGrpSpPr/>
          <p:nvPr/>
        </p:nvGrpSpPr>
        <p:grpSpPr>
          <a:xfrm>
            <a:off x="2729710" y="489721"/>
            <a:ext cx="349885" cy="349885"/>
            <a:chOff x="2729710" y="489721"/>
            <a:chExt cx="349885" cy="349885"/>
          </a:xfrm>
        </p:grpSpPr>
        <p:sp>
          <p:nvSpPr>
            <p:cNvPr id="24" name="object 24"/>
            <p:cNvSpPr/>
            <p:nvPr/>
          </p:nvSpPr>
          <p:spPr>
            <a:xfrm>
              <a:off x="2742410" y="502421"/>
              <a:ext cx="324485" cy="324485"/>
            </a:xfrm>
            <a:custGeom>
              <a:rect l="l" t="t" r="r" b="b"/>
              <a:pathLst>
                <a:path w="324485" h="324484">
                  <a:moveTo>
                    <a:pt x="161999" y="0"/>
                  </a:moveTo>
                  <a:close/>
                </a:path>
                <a:path w="324485" h="324484">
                  <a:moveTo>
                    <a:pt x="323999" y="162000"/>
                  </a:moveTo>
                  <a:lnTo>
                    <a:pt x="0" y="162000"/>
                  </a:lnTo>
                  <a:lnTo>
                    <a:pt x="5787" y="118933"/>
                  </a:lnTo>
                  <a:lnTo>
                    <a:pt x="22118" y="80235"/>
                  </a:lnTo>
                  <a:lnTo>
                    <a:pt x="47449" y="47448"/>
                  </a:lnTo>
                  <a:lnTo>
                    <a:pt x="80236" y="22117"/>
                  </a:lnTo>
                  <a:lnTo>
                    <a:pt x="118935" y="5786"/>
                  </a:lnTo>
                  <a:lnTo>
                    <a:pt x="161999" y="0"/>
                  </a:lnTo>
                  <a:lnTo>
                    <a:pt x="205066" y="5786"/>
                  </a:lnTo>
                  <a:lnTo>
                    <a:pt x="243764" y="22117"/>
                  </a:lnTo>
                  <a:lnTo>
                    <a:pt x="276551" y="47448"/>
                  </a:lnTo>
                  <a:lnTo>
                    <a:pt x="301882" y="80235"/>
                  </a:lnTo>
                  <a:lnTo>
                    <a:pt x="318213" y="118934"/>
                  </a:lnTo>
                  <a:lnTo>
                    <a:pt x="323999" y="162000"/>
                  </a:lnTo>
                  <a:close/>
                </a:path>
                <a:path w="324485" h="324484">
                  <a:moveTo>
                    <a:pt x="161999" y="323999"/>
                  </a:moveTo>
                  <a:lnTo>
                    <a:pt x="118933" y="318213"/>
                  </a:lnTo>
                  <a:lnTo>
                    <a:pt x="80235" y="301882"/>
                  </a:lnTo>
                  <a:lnTo>
                    <a:pt x="47448" y="276551"/>
                  </a:lnTo>
                  <a:lnTo>
                    <a:pt x="22117" y="243764"/>
                  </a:lnTo>
                  <a:lnTo>
                    <a:pt x="5786" y="205065"/>
                  </a:lnTo>
                  <a:lnTo>
                    <a:pt x="0" y="161999"/>
                  </a:lnTo>
                  <a:lnTo>
                    <a:pt x="323999" y="162000"/>
                  </a:lnTo>
                  <a:lnTo>
                    <a:pt x="318213" y="205065"/>
                  </a:lnTo>
                  <a:lnTo>
                    <a:pt x="301882" y="243764"/>
                  </a:lnTo>
                  <a:lnTo>
                    <a:pt x="276551" y="276551"/>
                  </a:lnTo>
                  <a:lnTo>
                    <a:pt x="243764" y="301882"/>
                  </a:lnTo>
                  <a:lnTo>
                    <a:pt x="205065" y="318213"/>
                  </a:lnTo>
                  <a:lnTo>
                    <a:pt x="161999" y="323999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2742410" y="502421"/>
              <a:ext cx="324485" cy="324485"/>
            </a:xfrm>
            <a:custGeom>
              <a:rect l="l" t="t" r="r" b="b"/>
              <a:pathLst>
                <a:path w="324485" h="324484">
                  <a:moveTo>
                    <a:pt x="0" y="162000"/>
                  </a:moveTo>
                  <a:lnTo>
                    <a:pt x="5786" y="118934"/>
                  </a:lnTo>
                  <a:lnTo>
                    <a:pt x="22117" y="80235"/>
                  </a:lnTo>
                  <a:lnTo>
                    <a:pt x="47448" y="47448"/>
                  </a:lnTo>
                  <a:lnTo>
                    <a:pt x="80235" y="22117"/>
                  </a:lnTo>
                  <a:lnTo>
                    <a:pt x="118934" y="5786"/>
                  </a:lnTo>
                  <a:lnTo>
                    <a:pt x="162000" y="0"/>
                  </a:lnTo>
                  <a:lnTo>
                    <a:pt x="205065" y="5786"/>
                  </a:lnTo>
                  <a:lnTo>
                    <a:pt x="243764" y="22117"/>
                  </a:lnTo>
                  <a:lnTo>
                    <a:pt x="276551" y="47448"/>
                  </a:lnTo>
                  <a:lnTo>
                    <a:pt x="301882" y="80235"/>
                  </a:lnTo>
                  <a:lnTo>
                    <a:pt x="318213" y="118933"/>
                  </a:lnTo>
                  <a:lnTo>
                    <a:pt x="323999" y="161999"/>
                  </a:lnTo>
                  <a:lnTo>
                    <a:pt x="318213" y="205065"/>
                  </a:lnTo>
                  <a:lnTo>
                    <a:pt x="301882" y="243764"/>
                  </a:lnTo>
                  <a:lnTo>
                    <a:pt x="276551" y="276551"/>
                  </a:lnTo>
                  <a:lnTo>
                    <a:pt x="243764" y="301882"/>
                  </a:lnTo>
                  <a:lnTo>
                    <a:pt x="205065" y="318213"/>
                  </a:lnTo>
                  <a:lnTo>
                    <a:pt x="161999" y="323999"/>
                  </a:lnTo>
                  <a:lnTo>
                    <a:pt x="118933" y="318213"/>
                  </a:lnTo>
                  <a:lnTo>
                    <a:pt x="80235" y="301882"/>
                  </a:lnTo>
                  <a:lnTo>
                    <a:pt x="47448" y="276551"/>
                  </a:lnTo>
                  <a:lnTo>
                    <a:pt x="22117" y="243764"/>
                  </a:lnTo>
                  <a:lnTo>
                    <a:pt x="5786" y="205065"/>
                  </a:lnTo>
                  <a:lnTo>
                    <a:pt x="0" y="161999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6" name="object 26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2791691" y="595029"/>
              <a:ext cx="214184" cy="173796"/>
            </a:xfrm>
            <a:prstGeom prst="rect">
              <a:avLst/>
            </a:prstGeom>
          </p:spPr>
        </p:pic>
      </p:grpSp>
      <p:pic>
        <p:nvPicPr>
          <p:cNvPr id="27" name="object 27"/>
          <p:cNvPicPr/>
          <p:nvPr/>
        </p:nvPicPr>
        <p:blipFill>
          <a:blip r:embed="rId8"/>
          <a:stretch>
            <a:fillRect/>
          </a:stretch>
        </p:blipFill>
        <p:spPr>
          <a:xfrm>
            <a:off x="4515492" y="382334"/>
            <a:ext cx="7568965" cy="6065644"/>
          </a:xfrm>
          <a:prstGeom prst="rect">
            <a:avLst/>
          </a:prstGeom>
        </p:spPr>
      </p:pic>
      <p:sp>
        <p:nvSpPr>
          <p:cNvPr id="28" name="object 28"/>
          <p:cNvSpPr txBox="1"/>
          <p:nvPr/>
        </p:nvSpPr>
        <p:spPr>
          <a:xfrm>
            <a:off x="7027784" y="2631014"/>
            <a:ext cx="6350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0">
                <a:solidFill>
                  <a:srgbClr val="FF0000"/>
                </a:solidFill>
                <a:latin typeface="微软雅黑"/>
                <a:cs typeface="微软雅黑"/>
              </a:rPr>
              <a:t>长春市</a:t>
            </a:r>
            <a:endParaRPr sz="1600">
              <a:latin typeface="微软雅黑"/>
              <a:cs typeface="微软雅黑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221325" y="1253863"/>
            <a:ext cx="1967864" cy="772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0">
                <a:solidFill>
                  <a:srgbClr val="FFFFFF"/>
                </a:solidFill>
                <a:latin typeface="微软雅黑"/>
                <a:cs typeface="微软雅黑"/>
              </a:rPr>
              <a:t>白城市</a:t>
            </a:r>
            <a:endParaRPr sz="1400">
              <a:latin typeface="微软雅黑"/>
              <a:cs typeface="微软雅黑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350">
              <a:latin typeface="微软雅黑"/>
              <a:cs typeface="微软雅黑"/>
            </a:endParaRPr>
          </a:p>
          <a:p>
            <a:pPr marR="5080" algn="r">
              <a:lnSpc>
                <a:spcPct val="100000"/>
              </a:lnSpc>
            </a:pPr>
            <a:r>
              <a:rPr sz="1400" spc="-20">
                <a:solidFill>
                  <a:srgbClr val="FFFFFF"/>
                </a:solidFill>
                <a:latin typeface="微软雅黑"/>
                <a:cs typeface="微软雅黑"/>
              </a:rPr>
              <a:t>松原市</a:t>
            </a:r>
            <a:endParaRPr sz="1400">
              <a:latin typeface="微软雅黑"/>
              <a:cs typeface="微软雅黑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516724" y="3455271"/>
            <a:ext cx="5588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0">
                <a:solidFill>
                  <a:srgbClr val="FFFFFF"/>
                </a:solidFill>
                <a:latin typeface="微软雅黑"/>
                <a:cs typeface="微软雅黑"/>
              </a:rPr>
              <a:t>四平市</a:t>
            </a:r>
            <a:endParaRPr sz="1400">
              <a:latin typeface="微软雅黑"/>
              <a:cs typeface="微软雅黑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421168" y="3010093"/>
            <a:ext cx="5588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0">
                <a:solidFill>
                  <a:srgbClr val="FFFFFF"/>
                </a:solidFill>
                <a:latin typeface="微软雅黑"/>
                <a:cs typeface="微软雅黑"/>
              </a:rPr>
              <a:t>吉林市</a:t>
            </a:r>
            <a:endParaRPr sz="1400">
              <a:latin typeface="微软雅黑"/>
              <a:cs typeface="微软雅黑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370361" y="4071619"/>
            <a:ext cx="203200" cy="59436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 algn="just">
              <a:lnSpc>
                <a:spcPts val="1400"/>
              </a:lnSpc>
              <a:spcBef>
                <a:spcPts val="380"/>
              </a:spcBef>
            </a:pPr>
            <a:r>
              <a:rPr sz="1400" spc="-50">
                <a:solidFill>
                  <a:srgbClr val="FFFFFF"/>
                </a:solidFill>
                <a:latin typeface="微软雅黑"/>
                <a:cs typeface="微软雅黑"/>
              </a:rPr>
              <a:t>辽源市</a:t>
            </a:r>
            <a:endParaRPr sz="1400">
              <a:latin typeface="微软雅黑"/>
              <a:cs typeface="微软雅黑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392351" y="5021567"/>
            <a:ext cx="1549400" cy="4254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03300">
              <a:lnSpc>
                <a:spcPts val="1575"/>
              </a:lnSpc>
              <a:spcBef>
                <a:spcPts val="100"/>
              </a:spcBef>
            </a:pPr>
            <a:r>
              <a:rPr sz="1400" spc="-20">
                <a:solidFill>
                  <a:srgbClr val="FFFFFF"/>
                </a:solidFill>
                <a:latin typeface="微软雅黑"/>
                <a:cs typeface="微软雅黑"/>
              </a:rPr>
              <a:t>白山市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ts val="1575"/>
              </a:lnSpc>
            </a:pPr>
            <a:r>
              <a:rPr sz="1400" spc="-20">
                <a:solidFill>
                  <a:srgbClr val="FFFFFF"/>
                </a:solidFill>
                <a:latin typeface="微软雅黑"/>
                <a:cs typeface="微软雅黑"/>
              </a:rPr>
              <a:t>通化市</a:t>
            </a:r>
            <a:endParaRPr sz="1400">
              <a:latin typeface="微软雅黑"/>
              <a:cs typeface="微软雅黑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9773353" y="3616063"/>
            <a:ext cx="14478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>
                <a:solidFill>
                  <a:srgbClr val="FFFFFF"/>
                </a:solidFill>
                <a:latin typeface="微软雅黑"/>
                <a:cs typeface="微软雅黑"/>
              </a:rPr>
              <a:t>延边朝鲜族自治州</a:t>
            </a:r>
            <a:endParaRPr sz="1400">
              <a:latin typeface="微软雅黑"/>
              <a:cs typeface="微软雅黑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6131678" y="5268196"/>
            <a:ext cx="311784" cy="437276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746209" y="2327907"/>
            <a:ext cx="23495" cy="27305"/>
            <a:chOff x="1746209" y="2327907"/>
            <a:chExt cx="23495" cy="27305"/>
          </a:xfrm>
        </p:grpSpPr>
        <p:sp>
          <p:nvSpPr>
            <p:cNvPr id="4" name="object 4"/>
            <p:cNvSpPr/>
            <p:nvPr/>
          </p:nvSpPr>
          <p:spPr>
            <a:xfrm>
              <a:off x="1750972" y="2332670"/>
              <a:ext cx="13970" cy="17780"/>
            </a:xfrm>
            <a:custGeom>
              <a:rect l="l" t="t" r="r" b="b"/>
              <a:pathLst>
                <a:path w="13969" h="17780">
                  <a:moveTo>
                    <a:pt x="13493" y="17541"/>
                  </a:moveTo>
                  <a:lnTo>
                    <a:pt x="0" y="8770"/>
                  </a:lnTo>
                  <a:lnTo>
                    <a:pt x="0" y="4385"/>
                  </a:lnTo>
                  <a:lnTo>
                    <a:pt x="13493" y="0"/>
                  </a:lnTo>
                  <a:lnTo>
                    <a:pt x="13493" y="17541"/>
                  </a:lnTo>
                  <a:close/>
                </a:path>
              </a:pathLst>
            </a:custGeom>
            <a:solidFill>
              <a:srgbClr val="0070B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750972" y="2332670"/>
              <a:ext cx="13970" cy="17780"/>
            </a:xfrm>
            <a:custGeom>
              <a:rect l="l" t="t" r="r" b="b"/>
              <a:pathLst>
                <a:path w="13969" h="17780">
                  <a:moveTo>
                    <a:pt x="13493" y="17541"/>
                  </a:moveTo>
                  <a:lnTo>
                    <a:pt x="0" y="8770"/>
                  </a:lnTo>
                  <a:lnTo>
                    <a:pt x="0" y="4385"/>
                  </a:lnTo>
                  <a:lnTo>
                    <a:pt x="13493" y="0"/>
                  </a:lnTo>
                  <a:lnTo>
                    <a:pt x="13493" y="4385"/>
                  </a:lnTo>
                  <a:lnTo>
                    <a:pt x="13493" y="17541"/>
                  </a:lnTo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6" name="object 6"/>
          <p:cNvPicPr/>
          <p:nvPr/>
        </p:nvPicPr>
        <p:blipFill>
          <a:blip r:embed="rId3"/>
          <a:stretch>
            <a:fillRect/>
          </a:stretch>
        </p:blipFill>
        <p:spPr>
          <a:xfrm>
            <a:off x="1309012" y="2075574"/>
            <a:ext cx="288845" cy="203835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2403356" y="1468356"/>
            <a:ext cx="23495" cy="27305"/>
            <a:chOff x="2403356" y="1468356"/>
            <a:chExt cx="23495" cy="27305"/>
          </a:xfrm>
        </p:grpSpPr>
        <p:sp>
          <p:nvSpPr>
            <p:cNvPr id="8" name="object 8"/>
            <p:cNvSpPr/>
            <p:nvPr/>
          </p:nvSpPr>
          <p:spPr>
            <a:xfrm>
              <a:off x="2408118" y="1473118"/>
              <a:ext cx="13970" cy="17780"/>
            </a:xfrm>
            <a:custGeom>
              <a:rect l="l" t="t" r="r" b="b"/>
              <a:pathLst>
                <a:path w="13969" h="17780">
                  <a:moveTo>
                    <a:pt x="8995" y="17542"/>
                  </a:moveTo>
                  <a:lnTo>
                    <a:pt x="4497" y="17542"/>
                  </a:lnTo>
                  <a:lnTo>
                    <a:pt x="0" y="4385"/>
                  </a:lnTo>
                  <a:lnTo>
                    <a:pt x="13493" y="0"/>
                  </a:lnTo>
                  <a:lnTo>
                    <a:pt x="13493" y="4385"/>
                  </a:lnTo>
                  <a:lnTo>
                    <a:pt x="8995" y="17542"/>
                  </a:lnTo>
                  <a:close/>
                </a:path>
              </a:pathLst>
            </a:custGeom>
            <a:solidFill>
              <a:srgbClr val="0070B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2408118" y="1473118"/>
              <a:ext cx="13970" cy="17780"/>
            </a:xfrm>
            <a:custGeom>
              <a:rect l="l" t="t" r="r" b="b"/>
              <a:pathLst>
                <a:path w="13969" h="17780">
                  <a:moveTo>
                    <a:pt x="8995" y="17542"/>
                  </a:moveTo>
                  <a:lnTo>
                    <a:pt x="4497" y="17542"/>
                  </a:lnTo>
                  <a:lnTo>
                    <a:pt x="0" y="4385"/>
                  </a:lnTo>
                  <a:lnTo>
                    <a:pt x="13493" y="0"/>
                  </a:lnTo>
                  <a:lnTo>
                    <a:pt x="13493" y="4385"/>
                  </a:lnTo>
                  <a:lnTo>
                    <a:pt x="8995" y="17542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/>
          <p:cNvGrpSpPr/>
          <p:nvPr/>
        </p:nvGrpSpPr>
        <p:grpSpPr>
          <a:xfrm>
            <a:off x="114300" y="215900"/>
            <a:ext cx="10711180" cy="6180455"/>
            <a:chOff x="114300" y="215900"/>
            <a:chExt cx="10711180" cy="6180455"/>
          </a:xfrm>
        </p:grpSpPr>
        <p:pic>
          <p:nvPicPr>
            <p:cNvPr id="11" name="object 11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2453283" y="1067591"/>
              <a:ext cx="112077" cy="12557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2272466" y="1067591"/>
              <a:ext cx="144462" cy="20248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1484431" y="612852"/>
              <a:ext cx="9340452" cy="535305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1725450" y="5956300"/>
              <a:ext cx="452398" cy="43965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114300" y="215900"/>
              <a:ext cx="3361454" cy="868602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2222459" y="6087552"/>
            <a:ext cx="6791959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>
                <a:latin typeface="微软雅黑"/>
                <a:cs typeface="微软雅黑"/>
              </a:rPr>
              <a:t>【选中地图】-【右键】-【组合】-【取消组合】，可对地图进行任意的拆分</a:t>
            </a:r>
            <a:endParaRPr sz="1600">
              <a:latin typeface="微软雅黑"/>
              <a:cs typeface="微软雅黑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496752" y="2117969"/>
            <a:ext cx="5969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31165"/>
              </a:tabLst>
            </a:pPr>
            <a:r>
              <a:rPr sz="1200" spc="-50">
                <a:solidFill>
                  <a:srgbClr val="FFFFFF"/>
                </a:solidFill>
                <a:latin typeface="微软雅黑"/>
                <a:cs typeface="微软雅黑"/>
              </a:rPr>
              <a:t>亚</a:t>
            </a:r>
            <a:r>
              <a:rPr sz="1200">
                <a:solidFill>
                  <a:srgbClr val="FFFFFF"/>
                </a:solidFill>
                <a:latin typeface="微软雅黑"/>
                <a:cs typeface="微软雅黑"/>
              </a:rPr>
              <a:t>	</a:t>
            </a:r>
            <a:r>
              <a:rPr sz="1200" spc="-50">
                <a:solidFill>
                  <a:srgbClr val="FFFFFF"/>
                </a:solidFill>
                <a:latin typeface="微软雅黑"/>
                <a:cs typeface="微软雅黑"/>
              </a:rPr>
              <a:t>洲</a:t>
            </a:r>
            <a:endParaRPr sz="1200">
              <a:latin typeface="微软雅黑"/>
              <a:cs typeface="微软雅黑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001728" y="3147691"/>
            <a:ext cx="333375" cy="378460"/>
            <a:chOff x="4001728" y="3147691"/>
            <a:chExt cx="333375" cy="378460"/>
          </a:xfrm>
        </p:grpSpPr>
        <p:pic>
          <p:nvPicPr>
            <p:cNvPr id="19" name="object 19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4001728" y="3255643"/>
              <a:ext cx="157876" cy="157876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4205604" y="3147691"/>
              <a:ext cx="71517" cy="71517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4263152" y="3245560"/>
              <a:ext cx="71517" cy="71517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4256089" y="3356845"/>
              <a:ext cx="71517" cy="71517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4186594" y="3454039"/>
              <a:ext cx="71517" cy="71517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2327908" y="2008435"/>
            <a:ext cx="3302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>
                <a:solidFill>
                  <a:srgbClr val="FFFFFF"/>
                </a:solidFill>
                <a:latin typeface="微软雅黑"/>
                <a:cs typeface="微软雅黑"/>
              </a:rPr>
              <a:t>欧洲</a:t>
            </a:r>
            <a:endParaRPr sz="1200">
              <a:latin typeface="微软雅黑"/>
              <a:cs typeface="微软雅黑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262147" y="3807408"/>
            <a:ext cx="5524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86715"/>
              </a:tabLst>
            </a:pPr>
            <a:r>
              <a:rPr sz="1200" spc="-50">
                <a:solidFill>
                  <a:srgbClr val="FFFFFF"/>
                </a:solidFill>
                <a:latin typeface="微软雅黑"/>
                <a:cs typeface="微软雅黑"/>
              </a:rPr>
              <a:t>非</a:t>
            </a:r>
            <a:r>
              <a:rPr sz="1200">
                <a:solidFill>
                  <a:srgbClr val="FFFFFF"/>
                </a:solidFill>
                <a:latin typeface="微软雅黑"/>
                <a:cs typeface="微软雅黑"/>
              </a:rPr>
              <a:t>	</a:t>
            </a:r>
            <a:r>
              <a:rPr sz="1200" spc="-50">
                <a:solidFill>
                  <a:srgbClr val="FFFFFF"/>
                </a:solidFill>
                <a:latin typeface="微软雅黑"/>
                <a:cs typeface="微软雅黑"/>
              </a:rPr>
              <a:t>洲</a:t>
            </a:r>
            <a:endParaRPr sz="1200">
              <a:latin typeface="微软雅黑"/>
              <a:cs typeface="微软雅黑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769779" y="2187671"/>
            <a:ext cx="7493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7815"/>
                <a:tab pos="583565"/>
              </a:tabLst>
            </a:pPr>
            <a:r>
              <a:rPr sz="1200" spc="-50">
                <a:solidFill>
                  <a:srgbClr val="FFFFFF"/>
                </a:solidFill>
                <a:latin typeface="微软雅黑"/>
                <a:cs typeface="微软雅黑"/>
              </a:rPr>
              <a:t>北</a:t>
            </a:r>
            <a:r>
              <a:rPr sz="1200">
                <a:solidFill>
                  <a:srgbClr val="FFFFFF"/>
                </a:solidFill>
                <a:latin typeface="微软雅黑"/>
                <a:cs typeface="微软雅黑"/>
              </a:rPr>
              <a:t>	</a:t>
            </a:r>
            <a:r>
              <a:rPr sz="1200" spc="-50">
                <a:solidFill>
                  <a:srgbClr val="FFFFFF"/>
                </a:solidFill>
                <a:latin typeface="微软雅黑"/>
                <a:cs typeface="微软雅黑"/>
              </a:rPr>
              <a:t>美</a:t>
            </a:r>
            <a:r>
              <a:rPr sz="1200">
                <a:solidFill>
                  <a:srgbClr val="FFFFFF"/>
                </a:solidFill>
                <a:latin typeface="微软雅黑"/>
                <a:cs typeface="微软雅黑"/>
              </a:rPr>
              <a:t>	</a:t>
            </a:r>
            <a:r>
              <a:rPr sz="1200" spc="-50">
                <a:solidFill>
                  <a:srgbClr val="FFFFFF"/>
                </a:solidFill>
                <a:latin typeface="微软雅黑"/>
                <a:cs typeface="微软雅黑"/>
              </a:rPr>
              <a:t>洲</a:t>
            </a:r>
            <a:endParaRPr sz="1200">
              <a:latin typeface="微软雅黑"/>
              <a:cs typeface="微软雅黑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283699" y="4539632"/>
            <a:ext cx="7493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7815"/>
                <a:tab pos="583565"/>
              </a:tabLst>
            </a:pPr>
            <a:r>
              <a:rPr sz="1200" spc="-50">
                <a:solidFill>
                  <a:srgbClr val="FFFFFF"/>
                </a:solidFill>
                <a:latin typeface="微软雅黑"/>
                <a:cs typeface="微软雅黑"/>
              </a:rPr>
              <a:t>南</a:t>
            </a:r>
            <a:r>
              <a:rPr sz="1200">
                <a:solidFill>
                  <a:srgbClr val="FFFFFF"/>
                </a:solidFill>
                <a:latin typeface="微软雅黑"/>
                <a:cs typeface="微软雅黑"/>
              </a:rPr>
              <a:t>	</a:t>
            </a:r>
            <a:r>
              <a:rPr sz="1200" spc="-50">
                <a:solidFill>
                  <a:srgbClr val="FFFFFF"/>
                </a:solidFill>
                <a:latin typeface="微软雅黑"/>
                <a:cs typeface="微软雅黑"/>
              </a:rPr>
              <a:t>美</a:t>
            </a:r>
            <a:r>
              <a:rPr sz="1200">
                <a:solidFill>
                  <a:srgbClr val="FFFFFF"/>
                </a:solidFill>
                <a:latin typeface="微软雅黑"/>
                <a:cs typeface="微软雅黑"/>
              </a:rPr>
              <a:t>	</a:t>
            </a:r>
            <a:r>
              <a:rPr sz="1200" spc="-50">
                <a:solidFill>
                  <a:srgbClr val="FFFFFF"/>
                </a:solidFill>
                <a:latin typeface="微软雅黑"/>
                <a:cs typeface="微软雅黑"/>
              </a:rPr>
              <a:t>洲</a:t>
            </a:r>
            <a:endParaRPr sz="1200">
              <a:latin typeface="微软雅黑"/>
              <a:cs typeface="微软雅黑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039876" y="4901016"/>
            <a:ext cx="4826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>
                <a:solidFill>
                  <a:srgbClr val="FFFFFF"/>
                </a:solidFill>
                <a:latin typeface="微软雅黑"/>
                <a:cs typeface="微软雅黑"/>
              </a:rPr>
              <a:t>大洋洲</a:t>
            </a:r>
            <a:endParaRPr sz="1200">
              <a:latin typeface="微软雅黑"/>
              <a:cs typeface="微软雅黑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420552" y="3317393"/>
            <a:ext cx="43434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20">
                <a:solidFill>
                  <a:srgbClr val="FFFFFF"/>
                </a:solidFill>
                <a:latin typeface="微软雅黑"/>
                <a:cs typeface="微软雅黑"/>
              </a:rPr>
              <a:t>中 国</a:t>
            </a:r>
            <a:endParaRPr sz="1400">
              <a:latin typeface="微软雅黑"/>
              <a:cs typeface="微软雅黑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03959" y="353510"/>
            <a:ext cx="2235200" cy="6165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>
                <a:solidFill>
                  <a:srgbClr val="FFFFFF"/>
                </a:solidFill>
                <a:latin typeface="微软雅黑"/>
                <a:cs typeface="微软雅黑"/>
              </a:rPr>
              <a:t>可拆分世界地图</a:t>
            </a:r>
            <a:endParaRPr sz="1800">
              <a:latin typeface="微软雅黑"/>
              <a:cs typeface="微软雅黑"/>
            </a:endParaRPr>
          </a:p>
          <a:p>
            <a:pPr marL="800735">
              <a:lnSpc>
                <a:spcPct val="100000"/>
              </a:lnSpc>
              <a:spcBef>
                <a:spcPts val="1175"/>
              </a:spcBef>
            </a:pPr>
            <a:r>
              <a:rPr sz="1100">
                <a:solidFill>
                  <a:srgbClr val="808080"/>
                </a:solidFill>
                <a:latin typeface="微软雅黑"/>
                <a:cs typeface="微软雅黑"/>
              </a:rPr>
              <a:t>MAP</a:t>
            </a:r>
            <a:r>
              <a:rPr sz="1100" spc="-15">
                <a:solidFill>
                  <a:srgbClr val="808080"/>
                </a:solidFill>
                <a:latin typeface="微软雅黑"/>
                <a:cs typeface="微软雅黑"/>
              </a:rPr>
              <a:t> </a:t>
            </a:r>
            <a:r>
              <a:rPr sz="1100">
                <a:solidFill>
                  <a:srgbClr val="808080"/>
                </a:solidFill>
                <a:latin typeface="微软雅黑"/>
                <a:cs typeface="微软雅黑"/>
              </a:rPr>
              <a:t>OF</a:t>
            </a:r>
            <a:r>
              <a:rPr sz="1100" spc="-15">
                <a:solidFill>
                  <a:srgbClr val="808080"/>
                </a:solidFill>
                <a:latin typeface="微软雅黑"/>
                <a:cs typeface="微软雅黑"/>
              </a:rPr>
              <a:t> </a:t>
            </a:r>
            <a:r>
              <a:rPr sz="1100">
                <a:solidFill>
                  <a:srgbClr val="808080"/>
                </a:solidFill>
                <a:latin typeface="微软雅黑"/>
                <a:cs typeface="微软雅黑"/>
              </a:rPr>
              <a:t>THE</a:t>
            </a:r>
            <a:r>
              <a:rPr sz="1100" spc="-10">
                <a:solidFill>
                  <a:srgbClr val="808080"/>
                </a:solidFill>
                <a:latin typeface="微软雅黑"/>
                <a:cs typeface="微软雅黑"/>
              </a:rPr>
              <a:t> WORLD</a:t>
            </a:r>
            <a:endParaRPr sz="1100">
              <a:latin typeface="微软雅黑"/>
              <a:cs typeface="微软雅黑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object 2"/>
          <p:cNvGrpSpPr/>
          <p:nvPr/>
        </p:nvGrpSpPr>
        <p:grpSpPr>
          <a:xfrm>
            <a:off x="610517" y="612001"/>
            <a:ext cx="7308215" cy="5882005"/>
            <a:chOff x="610517" y="612001"/>
            <a:chExt cx="7308215" cy="5882005"/>
          </a:xfrm>
        </p:grpSpPr>
        <p:pic>
          <p:nvPicPr>
            <p:cNvPr id="3" name="object 3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610517" y="612001"/>
              <a:ext cx="6952377" cy="571613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7162800" y="5435600"/>
              <a:ext cx="749301" cy="105808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167356" y="5430034"/>
              <a:ext cx="749300" cy="1058545"/>
            </a:xfrm>
            <a:custGeom>
              <a:rect l="l" t="t" r="r" b="b"/>
              <a:pathLst>
                <a:path w="749300" h="1058545">
                  <a:moveTo>
                    <a:pt x="0" y="0"/>
                  </a:moveTo>
                  <a:lnTo>
                    <a:pt x="749301" y="0"/>
                  </a:lnTo>
                  <a:lnTo>
                    <a:pt x="749301" y="1058082"/>
                  </a:lnTo>
                  <a:lnTo>
                    <a:pt x="0" y="105808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4DB3E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7397543" y="6315074"/>
            <a:ext cx="519430" cy="173355"/>
          </a:xfrm>
          <a:prstGeom prst="rect">
            <a:avLst/>
          </a:prstGeom>
          <a:solidFill>
            <a:srgbClr val="0070C0"/>
          </a:solidFill>
        </p:spPr>
        <p:txBody>
          <a:bodyPr vert="horz" wrap="square" lIns="0" tIns="24130" rIns="0" bIns="0" rtlCol="0">
            <a:spAutoFit/>
          </a:bodyPr>
          <a:lstStyle/>
          <a:p>
            <a:pPr marL="65405">
              <a:lnSpc>
                <a:spcPct val="100000"/>
              </a:lnSpc>
              <a:spcBef>
                <a:spcPts val="190"/>
              </a:spcBef>
            </a:pPr>
            <a:r>
              <a:rPr sz="800" spc="-15">
                <a:solidFill>
                  <a:srgbClr val="FFFFFF"/>
                </a:solidFill>
                <a:latin typeface="微软雅黑"/>
                <a:cs typeface="微软雅黑"/>
              </a:rPr>
              <a:t>南海诸岛</a:t>
            </a:r>
            <a:endParaRPr sz="800">
              <a:latin typeface="微软雅黑"/>
              <a:cs typeface="微软雅黑"/>
            </a:endParaRPr>
          </a:p>
        </p:txBody>
      </p:sp>
      <p:pic>
        <p:nvPicPr>
          <p:cNvPr id="7" name="object 7"/>
          <p:cNvPicPr/>
          <p:nvPr/>
        </p:nvPicPr>
        <p:blipFill>
          <a:blip r:embed="rId4"/>
          <a:stretch>
            <a:fillRect/>
          </a:stretch>
        </p:blipFill>
        <p:spPr>
          <a:xfrm>
            <a:off x="6858000" y="3136900"/>
            <a:ext cx="5300316" cy="136960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7414819" y="4506378"/>
            <a:ext cx="425640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">
                <a:solidFill>
                  <a:srgbClr val="404040"/>
                </a:solidFill>
                <a:latin typeface="微软雅黑"/>
                <a:cs typeface="微软雅黑"/>
              </a:rPr>
              <a:t>【选中地图】-【右键】-【组合】-【取消组合】，可对地图进行任意的拆分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39951" y="2376782"/>
            <a:ext cx="4090035" cy="1911350"/>
          </a:xfrm>
          <a:prstGeom prst="rect">
            <a:avLst/>
          </a:prstGeom>
        </p:spPr>
        <p:txBody>
          <a:bodyPr vert="horz" wrap="square" lIns="0" tIns="1676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20"/>
              </a:spcBef>
            </a:pPr>
            <a:r>
              <a:rPr sz="3200" b="1" spc="-10">
                <a:solidFill>
                  <a:srgbClr val="404040"/>
                </a:solidFill>
                <a:latin typeface="微软雅黑"/>
                <a:cs typeface="微软雅黑"/>
              </a:rPr>
              <a:t>中华人民共和国地图</a:t>
            </a:r>
            <a:endParaRPr sz="3200">
              <a:latin typeface="微软雅黑"/>
              <a:cs typeface="微软雅黑"/>
            </a:endParaRPr>
          </a:p>
          <a:p>
            <a:pPr marL="439420">
              <a:lnSpc>
                <a:spcPct val="100000"/>
              </a:lnSpc>
              <a:spcBef>
                <a:spcPts val="1530"/>
              </a:spcBef>
            </a:pPr>
            <a:r>
              <a:rPr sz="4000" b="1">
                <a:solidFill>
                  <a:srgbClr val="FFFFFF"/>
                </a:solidFill>
                <a:latin typeface="微软雅黑"/>
                <a:cs typeface="微软雅黑"/>
              </a:rPr>
              <a:t>中国地图</a:t>
            </a:r>
            <a:r>
              <a:rPr sz="4000" b="1" spc="-25">
                <a:solidFill>
                  <a:srgbClr val="FFFFFF"/>
                </a:solidFill>
                <a:latin typeface="微软雅黑"/>
                <a:cs typeface="微软雅黑"/>
              </a:rPr>
              <a:t>PPT</a:t>
            </a:r>
            <a:endParaRPr sz="4000">
              <a:latin typeface="微软雅黑"/>
              <a:cs typeface="微软雅黑"/>
            </a:endParaRPr>
          </a:p>
          <a:p>
            <a:pPr marL="2603500">
              <a:lnSpc>
                <a:spcPct val="100000"/>
              </a:lnSpc>
              <a:spcBef>
                <a:spcPts val="2014"/>
              </a:spcBef>
            </a:pPr>
            <a:r>
              <a:rPr sz="1200">
                <a:solidFill>
                  <a:srgbClr val="595959"/>
                </a:solidFill>
                <a:latin typeface="微软雅黑"/>
                <a:cs typeface="微软雅黑"/>
              </a:rPr>
              <a:t>MAP</a:t>
            </a:r>
            <a:r>
              <a:rPr sz="1200" spc="-15">
                <a:solidFill>
                  <a:srgbClr val="595959"/>
                </a:solidFill>
                <a:latin typeface="微软雅黑"/>
                <a:cs typeface="微软雅黑"/>
              </a:rPr>
              <a:t> </a:t>
            </a:r>
            <a:r>
              <a:rPr sz="1200">
                <a:solidFill>
                  <a:srgbClr val="595959"/>
                </a:solidFill>
                <a:latin typeface="微软雅黑"/>
                <a:cs typeface="微软雅黑"/>
              </a:rPr>
              <a:t>OF</a:t>
            </a:r>
            <a:r>
              <a:rPr sz="1200" spc="-15">
                <a:solidFill>
                  <a:srgbClr val="595959"/>
                </a:solidFill>
                <a:latin typeface="微软雅黑"/>
                <a:cs typeface="微软雅黑"/>
              </a:rPr>
              <a:t> </a:t>
            </a:r>
            <a:r>
              <a:rPr sz="1200">
                <a:solidFill>
                  <a:srgbClr val="595959"/>
                </a:solidFill>
                <a:latin typeface="微软雅黑"/>
                <a:cs typeface="微软雅黑"/>
              </a:rPr>
              <a:t>THE</a:t>
            </a:r>
            <a:r>
              <a:rPr sz="1200" spc="-10">
                <a:solidFill>
                  <a:srgbClr val="595959"/>
                </a:solidFill>
                <a:latin typeface="微软雅黑"/>
                <a:cs typeface="微软雅黑"/>
              </a:rPr>
              <a:t> CHINA</a:t>
            </a:r>
            <a:endParaRPr sz="1200">
              <a:latin typeface="微软雅黑"/>
              <a:cs typeface="微软雅黑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212364" y="274805"/>
            <a:ext cx="5616575" cy="2292350"/>
            <a:chOff x="6212364" y="274805"/>
            <a:chExt cx="5616575" cy="2292350"/>
          </a:xfrm>
        </p:grpSpPr>
        <p:sp>
          <p:nvSpPr>
            <p:cNvPr id="11" name="object 11"/>
            <p:cNvSpPr/>
            <p:nvPr/>
          </p:nvSpPr>
          <p:spPr>
            <a:xfrm>
              <a:off x="9509622" y="287505"/>
              <a:ext cx="324485" cy="324485"/>
            </a:xfrm>
            <a:custGeom>
              <a:rect l="l" t="t" r="r" b="b"/>
              <a:pathLst>
                <a:path w="324484" h="324484">
                  <a:moveTo>
                    <a:pt x="324001" y="162000"/>
                  </a:moveTo>
                  <a:lnTo>
                    <a:pt x="3" y="162000"/>
                  </a:lnTo>
                  <a:lnTo>
                    <a:pt x="5790" y="118933"/>
                  </a:lnTo>
                  <a:lnTo>
                    <a:pt x="22121" y="80235"/>
                  </a:lnTo>
                  <a:lnTo>
                    <a:pt x="47452" y="47448"/>
                  </a:lnTo>
                  <a:lnTo>
                    <a:pt x="80239" y="22117"/>
                  </a:lnTo>
                  <a:lnTo>
                    <a:pt x="118938" y="5786"/>
                  </a:lnTo>
                  <a:lnTo>
                    <a:pt x="162002" y="0"/>
                  </a:lnTo>
                  <a:lnTo>
                    <a:pt x="205068" y="5786"/>
                  </a:lnTo>
                  <a:lnTo>
                    <a:pt x="243766" y="22117"/>
                  </a:lnTo>
                  <a:lnTo>
                    <a:pt x="276553" y="47448"/>
                  </a:lnTo>
                  <a:lnTo>
                    <a:pt x="301884" y="80235"/>
                  </a:lnTo>
                  <a:lnTo>
                    <a:pt x="318215" y="118933"/>
                  </a:lnTo>
                  <a:lnTo>
                    <a:pt x="324001" y="162000"/>
                  </a:lnTo>
                  <a:close/>
                </a:path>
                <a:path w="324484" h="324484">
                  <a:moveTo>
                    <a:pt x="162000" y="323999"/>
                  </a:moveTo>
                  <a:lnTo>
                    <a:pt x="118934" y="318213"/>
                  </a:lnTo>
                  <a:lnTo>
                    <a:pt x="80235" y="301882"/>
                  </a:lnTo>
                  <a:lnTo>
                    <a:pt x="47448" y="276551"/>
                  </a:lnTo>
                  <a:lnTo>
                    <a:pt x="22117" y="243764"/>
                  </a:lnTo>
                  <a:lnTo>
                    <a:pt x="5786" y="205065"/>
                  </a:lnTo>
                  <a:lnTo>
                    <a:pt x="0" y="161999"/>
                  </a:lnTo>
                  <a:lnTo>
                    <a:pt x="324001" y="162000"/>
                  </a:lnTo>
                  <a:lnTo>
                    <a:pt x="318213" y="205065"/>
                  </a:lnTo>
                  <a:lnTo>
                    <a:pt x="301882" y="243764"/>
                  </a:lnTo>
                  <a:lnTo>
                    <a:pt x="276551" y="276551"/>
                  </a:lnTo>
                  <a:lnTo>
                    <a:pt x="243765" y="301882"/>
                  </a:lnTo>
                  <a:lnTo>
                    <a:pt x="205066" y="318213"/>
                  </a:lnTo>
                  <a:lnTo>
                    <a:pt x="162000" y="323999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9509622" y="287505"/>
              <a:ext cx="324485" cy="324485"/>
            </a:xfrm>
            <a:custGeom>
              <a:rect l="l" t="t" r="r" b="b"/>
              <a:pathLst>
                <a:path w="324484" h="324484">
                  <a:moveTo>
                    <a:pt x="3" y="162000"/>
                  </a:moveTo>
                  <a:lnTo>
                    <a:pt x="5790" y="118934"/>
                  </a:lnTo>
                  <a:lnTo>
                    <a:pt x="22121" y="80235"/>
                  </a:lnTo>
                  <a:lnTo>
                    <a:pt x="47452" y="47448"/>
                  </a:lnTo>
                  <a:lnTo>
                    <a:pt x="80239" y="22117"/>
                  </a:lnTo>
                  <a:lnTo>
                    <a:pt x="118937" y="5786"/>
                  </a:lnTo>
                  <a:lnTo>
                    <a:pt x="162003" y="0"/>
                  </a:lnTo>
                  <a:lnTo>
                    <a:pt x="205067" y="5786"/>
                  </a:lnTo>
                  <a:lnTo>
                    <a:pt x="243766" y="22117"/>
                  </a:lnTo>
                  <a:lnTo>
                    <a:pt x="276553" y="47448"/>
                  </a:lnTo>
                  <a:lnTo>
                    <a:pt x="301884" y="80235"/>
                  </a:lnTo>
                  <a:lnTo>
                    <a:pt x="318215" y="118933"/>
                  </a:lnTo>
                  <a:lnTo>
                    <a:pt x="324001" y="161999"/>
                  </a:lnTo>
                  <a:lnTo>
                    <a:pt x="318213" y="205065"/>
                  </a:lnTo>
                  <a:lnTo>
                    <a:pt x="301882" y="243764"/>
                  </a:lnTo>
                  <a:lnTo>
                    <a:pt x="276551" y="276551"/>
                  </a:lnTo>
                  <a:lnTo>
                    <a:pt x="243765" y="301882"/>
                  </a:lnTo>
                  <a:lnTo>
                    <a:pt x="205066" y="318213"/>
                  </a:lnTo>
                  <a:lnTo>
                    <a:pt x="162000" y="323999"/>
                  </a:lnTo>
                  <a:lnTo>
                    <a:pt x="118934" y="318213"/>
                  </a:lnTo>
                  <a:lnTo>
                    <a:pt x="80235" y="301882"/>
                  </a:lnTo>
                  <a:lnTo>
                    <a:pt x="47448" y="276551"/>
                  </a:lnTo>
                  <a:lnTo>
                    <a:pt x="22117" y="243764"/>
                  </a:lnTo>
                  <a:lnTo>
                    <a:pt x="5786" y="205066"/>
                  </a:lnTo>
                  <a:lnTo>
                    <a:pt x="0" y="16200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9574000" y="376840"/>
              <a:ext cx="195252" cy="145329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0005122" y="287505"/>
              <a:ext cx="324485" cy="324485"/>
            </a:xfrm>
            <a:custGeom>
              <a:rect l="l" t="t" r="r" b="b"/>
              <a:pathLst>
                <a:path w="324484" h="324484">
                  <a:moveTo>
                    <a:pt x="324001" y="162000"/>
                  </a:moveTo>
                  <a:lnTo>
                    <a:pt x="3" y="162000"/>
                  </a:lnTo>
                  <a:lnTo>
                    <a:pt x="5790" y="118933"/>
                  </a:lnTo>
                  <a:lnTo>
                    <a:pt x="22121" y="80235"/>
                  </a:lnTo>
                  <a:lnTo>
                    <a:pt x="47452" y="47448"/>
                  </a:lnTo>
                  <a:lnTo>
                    <a:pt x="80239" y="22117"/>
                  </a:lnTo>
                  <a:lnTo>
                    <a:pt x="118938" y="5786"/>
                  </a:lnTo>
                  <a:lnTo>
                    <a:pt x="162002" y="0"/>
                  </a:lnTo>
                  <a:lnTo>
                    <a:pt x="205068" y="5786"/>
                  </a:lnTo>
                  <a:lnTo>
                    <a:pt x="243766" y="22117"/>
                  </a:lnTo>
                  <a:lnTo>
                    <a:pt x="276553" y="47448"/>
                  </a:lnTo>
                  <a:lnTo>
                    <a:pt x="301884" y="80235"/>
                  </a:lnTo>
                  <a:lnTo>
                    <a:pt x="318215" y="118933"/>
                  </a:lnTo>
                  <a:lnTo>
                    <a:pt x="324001" y="162000"/>
                  </a:lnTo>
                  <a:close/>
                </a:path>
                <a:path w="324484" h="324484">
                  <a:moveTo>
                    <a:pt x="162000" y="323999"/>
                  </a:moveTo>
                  <a:lnTo>
                    <a:pt x="118934" y="318213"/>
                  </a:lnTo>
                  <a:lnTo>
                    <a:pt x="80235" y="301882"/>
                  </a:lnTo>
                  <a:lnTo>
                    <a:pt x="47448" y="276551"/>
                  </a:lnTo>
                  <a:lnTo>
                    <a:pt x="22117" y="243764"/>
                  </a:lnTo>
                  <a:lnTo>
                    <a:pt x="5786" y="205065"/>
                  </a:lnTo>
                  <a:lnTo>
                    <a:pt x="0" y="161999"/>
                  </a:lnTo>
                  <a:lnTo>
                    <a:pt x="324001" y="162000"/>
                  </a:lnTo>
                  <a:lnTo>
                    <a:pt x="318213" y="205065"/>
                  </a:lnTo>
                  <a:lnTo>
                    <a:pt x="301882" y="243764"/>
                  </a:lnTo>
                  <a:lnTo>
                    <a:pt x="276551" y="276551"/>
                  </a:lnTo>
                  <a:lnTo>
                    <a:pt x="243765" y="301882"/>
                  </a:lnTo>
                  <a:lnTo>
                    <a:pt x="205066" y="318213"/>
                  </a:lnTo>
                  <a:lnTo>
                    <a:pt x="162000" y="323999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10005122" y="287505"/>
              <a:ext cx="324485" cy="324485"/>
            </a:xfrm>
            <a:custGeom>
              <a:rect l="l" t="t" r="r" b="b"/>
              <a:pathLst>
                <a:path w="324484" h="324484">
                  <a:moveTo>
                    <a:pt x="3" y="162000"/>
                  </a:moveTo>
                  <a:lnTo>
                    <a:pt x="5790" y="118934"/>
                  </a:lnTo>
                  <a:lnTo>
                    <a:pt x="22121" y="80235"/>
                  </a:lnTo>
                  <a:lnTo>
                    <a:pt x="47452" y="47448"/>
                  </a:lnTo>
                  <a:lnTo>
                    <a:pt x="80239" y="22117"/>
                  </a:lnTo>
                  <a:lnTo>
                    <a:pt x="118937" y="5786"/>
                  </a:lnTo>
                  <a:lnTo>
                    <a:pt x="162003" y="0"/>
                  </a:lnTo>
                  <a:lnTo>
                    <a:pt x="205067" y="5786"/>
                  </a:lnTo>
                  <a:lnTo>
                    <a:pt x="243766" y="22117"/>
                  </a:lnTo>
                  <a:lnTo>
                    <a:pt x="276553" y="47448"/>
                  </a:lnTo>
                  <a:lnTo>
                    <a:pt x="301884" y="80235"/>
                  </a:lnTo>
                  <a:lnTo>
                    <a:pt x="318215" y="118933"/>
                  </a:lnTo>
                  <a:lnTo>
                    <a:pt x="324001" y="161999"/>
                  </a:lnTo>
                  <a:lnTo>
                    <a:pt x="318213" y="205065"/>
                  </a:lnTo>
                  <a:lnTo>
                    <a:pt x="301882" y="243764"/>
                  </a:lnTo>
                  <a:lnTo>
                    <a:pt x="276551" y="276551"/>
                  </a:lnTo>
                  <a:lnTo>
                    <a:pt x="243765" y="301882"/>
                  </a:lnTo>
                  <a:lnTo>
                    <a:pt x="205066" y="318213"/>
                  </a:lnTo>
                  <a:lnTo>
                    <a:pt x="162000" y="323999"/>
                  </a:lnTo>
                  <a:lnTo>
                    <a:pt x="118934" y="318213"/>
                  </a:lnTo>
                  <a:lnTo>
                    <a:pt x="80235" y="301882"/>
                  </a:lnTo>
                  <a:lnTo>
                    <a:pt x="47448" y="276551"/>
                  </a:lnTo>
                  <a:lnTo>
                    <a:pt x="22117" y="243764"/>
                  </a:lnTo>
                  <a:lnTo>
                    <a:pt x="5786" y="205066"/>
                  </a:lnTo>
                  <a:lnTo>
                    <a:pt x="0" y="16200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10063066" y="371593"/>
              <a:ext cx="208119" cy="167914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0500622" y="287505"/>
              <a:ext cx="324485" cy="324485"/>
            </a:xfrm>
            <a:custGeom>
              <a:rect l="l" t="t" r="r" b="b"/>
              <a:pathLst>
                <a:path w="324484" h="324484">
                  <a:moveTo>
                    <a:pt x="324001" y="162000"/>
                  </a:moveTo>
                  <a:lnTo>
                    <a:pt x="3" y="162000"/>
                  </a:lnTo>
                  <a:lnTo>
                    <a:pt x="5790" y="118933"/>
                  </a:lnTo>
                  <a:lnTo>
                    <a:pt x="22121" y="80235"/>
                  </a:lnTo>
                  <a:lnTo>
                    <a:pt x="47452" y="47448"/>
                  </a:lnTo>
                  <a:lnTo>
                    <a:pt x="80239" y="22117"/>
                  </a:lnTo>
                  <a:lnTo>
                    <a:pt x="118938" y="5786"/>
                  </a:lnTo>
                  <a:lnTo>
                    <a:pt x="162002" y="0"/>
                  </a:lnTo>
                  <a:lnTo>
                    <a:pt x="205068" y="5786"/>
                  </a:lnTo>
                  <a:lnTo>
                    <a:pt x="243766" y="22117"/>
                  </a:lnTo>
                  <a:lnTo>
                    <a:pt x="276553" y="47448"/>
                  </a:lnTo>
                  <a:lnTo>
                    <a:pt x="301884" y="80235"/>
                  </a:lnTo>
                  <a:lnTo>
                    <a:pt x="318215" y="118933"/>
                  </a:lnTo>
                  <a:lnTo>
                    <a:pt x="324001" y="162000"/>
                  </a:lnTo>
                  <a:close/>
                </a:path>
                <a:path w="324484" h="324484">
                  <a:moveTo>
                    <a:pt x="162000" y="323999"/>
                  </a:moveTo>
                  <a:lnTo>
                    <a:pt x="118934" y="318213"/>
                  </a:lnTo>
                  <a:lnTo>
                    <a:pt x="80235" y="301882"/>
                  </a:lnTo>
                  <a:lnTo>
                    <a:pt x="47448" y="276551"/>
                  </a:lnTo>
                  <a:lnTo>
                    <a:pt x="22117" y="243764"/>
                  </a:lnTo>
                  <a:lnTo>
                    <a:pt x="5786" y="205065"/>
                  </a:lnTo>
                  <a:lnTo>
                    <a:pt x="0" y="161999"/>
                  </a:lnTo>
                  <a:lnTo>
                    <a:pt x="324001" y="162000"/>
                  </a:lnTo>
                  <a:lnTo>
                    <a:pt x="318213" y="205065"/>
                  </a:lnTo>
                  <a:lnTo>
                    <a:pt x="301882" y="243764"/>
                  </a:lnTo>
                  <a:lnTo>
                    <a:pt x="276551" y="276551"/>
                  </a:lnTo>
                  <a:lnTo>
                    <a:pt x="243765" y="301882"/>
                  </a:lnTo>
                  <a:lnTo>
                    <a:pt x="205066" y="318213"/>
                  </a:lnTo>
                  <a:lnTo>
                    <a:pt x="162000" y="323999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10500622" y="287505"/>
              <a:ext cx="324485" cy="324485"/>
            </a:xfrm>
            <a:custGeom>
              <a:rect l="l" t="t" r="r" b="b"/>
              <a:pathLst>
                <a:path w="324484" h="324484">
                  <a:moveTo>
                    <a:pt x="3" y="162000"/>
                  </a:moveTo>
                  <a:lnTo>
                    <a:pt x="5790" y="118934"/>
                  </a:lnTo>
                  <a:lnTo>
                    <a:pt x="22121" y="80235"/>
                  </a:lnTo>
                  <a:lnTo>
                    <a:pt x="47452" y="47448"/>
                  </a:lnTo>
                  <a:lnTo>
                    <a:pt x="80239" y="22117"/>
                  </a:lnTo>
                  <a:lnTo>
                    <a:pt x="118937" y="5786"/>
                  </a:lnTo>
                  <a:lnTo>
                    <a:pt x="162003" y="0"/>
                  </a:lnTo>
                  <a:lnTo>
                    <a:pt x="205067" y="5786"/>
                  </a:lnTo>
                  <a:lnTo>
                    <a:pt x="243766" y="22117"/>
                  </a:lnTo>
                  <a:lnTo>
                    <a:pt x="276553" y="47448"/>
                  </a:lnTo>
                  <a:lnTo>
                    <a:pt x="301884" y="80235"/>
                  </a:lnTo>
                  <a:lnTo>
                    <a:pt x="318215" y="118933"/>
                  </a:lnTo>
                  <a:lnTo>
                    <a:pt x="324001" y="161999"/>
                  </a:lnTo>
                  <a:lnTo>
                    <a:pt x="318213" y="205065"/>
                  </a:lnTo>
                  <a:lnTo>
                    <a:pt x="301882" y="243764"/>
                  </a:lnTo>
                  <a:lnTo>
                    <a:pt x="276551" y="276551"/>
                  </a:lnTo>
                  <a:lnTo>
                    <a:pt x="243765" y="301882"/>
                  </a:lnTo>
                  <a:lnTo>
                    <a:pt x="205066" y="318213"/>
                  </a:lnTo>
                  <a:lnTo>
                    <a:pt x="162000" y="323999"/>
                  </a:lnTo>
                  <a:lnTo>
                    <a:pt x="118934" y="318213"/>
                  </a:lnTo>
                  <a:lnTo>
                    <a:pt x="80235" y="301882"/>
                  </a:lnTo>
                  <a:lnTo>
                    <a:pt x="47448" y="276551"/>
                  </a:lnTo>
                  <a:lnTo>
                    <a:pt x="22117" y="243764"/>
                  </a:lnTo>
                  <a:lnTo>
                    <a:pt x="5786" y="205066"/>
                  </a:lnTo>
                  <a:lnTo>
                    <a:pt x="0" y="16200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10575511" y="362315"/>
              <a:ext cx="174231" cy="174231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10996122" y="287505"/>
              <a:ext cx="324485" cy="324485"/>
            </a:xfrm>
            <a:custGeom>
              <a:rect l="l" t="t" r="r" b="b"/>
              <a:pathLst>
                <a:path w="324484" h="324484">
                  <a:moveTo>
                    <a:pt x="324001" y="162000"/>
                  </a:moveTo>
                  <a:lnTo>
                    <a:pt x="3" y="162000"/>
                  </a:lnTo>
                  <a:lnTo>
                    <a:pt x="5790" y="118933"/>
                  </a:lnTo>
                  <a:lnTo>
                    <a:pt x="22121" y="80235"/>
                  </a:lnTo>
                  <a:lnTo>
                    <a:pt x="47452" y="47448"/>
                  </a:lnTo>
                  <a:lnTo>
                    <a:pt x="80239" y="22117"/>
                  </a:lnTo>
                  <a:lnTo>
                    <a:pt x="118938" y="5786"/>
                  </a:lnTo>
                  <a:lnTo>
                    <a:pt x="162002" y="0"/>
                  </a:lnTo>
                  <a:lnTo>
                    <a:pt x="205068" y="5786"/>
                  </a:lnTo>
                  <a:lnTo>
                    <a:pt x="243766" y="22117"/>
                  </a:lnTo>
                  <a:lnTo>
                    <a:pt x="276553" y="47448"/>
                  </a:lnTo>
                  <a:lnTo>
                    <a:pt x="301884" y="80235"/>
                  </a:lnTo>
                  <a:lnTo>
                    <a:pt x="318215" y="118933"/>
                  </a:lnTo>
                  <a:lnTo>
                    <a:pt x="324001" y="162000"/>
                  </a:lnTo>
                  <a:close/>
                </a:path>
                <a:path w="324484" h="324484">
                  <a:moveTo>
                    <a:pt x="162000" y="323999"/>
                  </a:moveTo>
                  <a:lnTo>
                    <a:pt x="118934" y="318213"/>
                  </a:lnTo>
                  <a:lnTo>
                    <a:pt x="80235" y="301882"/>
                  </a:lnTo>
                  <a:lnTo>
                    <a:pt x="47448" y="276551"/>
                  </a:lnTo>
                  <a:lnTo>
                    <a:pt x="22117" y="243764"/>
                  </a:lnTo>
                  <a:lnTo>
                    <a:pt x="5786" y="205065"/>
                  </a:lnTo>
                  <a:lnTo>
                    <a:pt x="0" y="161999"/>
                  </a:lnTo>
                  <a:lnTo>
                    <a:pt x="324001" y="162000"/>
                  </a:lnTo>
                  <a:lnTo>
                    <a:pt x="318213" y="205065"/>
                  </a:lnTo>
                  <a:lnTo>
                    <a:pt x="301882" y="243764"/>
                  </a:lnTo>
                  <a:lnTo>
                    <a:pt x="276551" y="276551"/>
                  </a:lnTo>
                  <a:lnTo>
                    <a:pt x="243765" y="301882"/>
                  </a:lnTo>
                  <a:lnTo>
                    <a:pt x="205066" y="318213"/>
                  </a:lnTo>
                  <a:lnTo>
                    <a:pt x="162000" y="323999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10996122" y="287505"/>
              <a:ext cx="324485" cy="324485"/>
            </a:xfrm>
            <a:custGeom>
              <a:rect l="l" t="t" r="r" b="b"/>
              <a:pathLst>
                <a:path w="324484" h="324484">
                  <a:moveTo>
                    <a:pt x="3" y="162000"/>
                  </a:moveTo>
                  <a:lnTo>
                    <a:pt x="5790" y="118934"/>
                  </a:lnTo>
                  <a:lnTo>
                    <a:pt x="22121" y="80235"/>
                  </a:lnTo>
                  <a:lnTo>
                    <a:pt x="47452" y="47448"/>
                  </a:lnTo>
                  <a:lnTo>
                    <a:pt x="80239" y="22117"/>
                  </a:lnTo>
                  <a:lnTo>
                    <a:pt x="118937" y="5786"/>
                  </a:lnTo>
                  <a:lnTo>
                    <a:pt x="162003" y="0"/>
                  </a:lnTo>
                  <a:lnTo>
                    <a:pt x="205067" y="5786"/>
                  </a:lnTo>
                  <a:lnTo>
                    <a:pt x="243766" y="22117"/>
                  </a:lnTo>
                  <a:lnTo>
                    <a:pt x="276553" y="47448"/>
                  </a:lnTo>
                  <a:lnTo>
                    <a:pt x="301884" y="80235"/>
                  </a:lnTo>
                  <a:lnTo>
                    <a:pt x="318215" y="118933"/>
                  </a:lnTo>
                  <a:lnTo>
                    <a:pt x="324001" y="161999"/>
                  </a:lnTo>
                  <a:lnTo>
                    <a:pt x="318213" y="205065"/>
                  </a:lnTo>
                  <a:lnTo>
                    <a:pt x="301882" y="243764"/>
                  </a:lnTo>
                  <a:lnTo>
                    <a:pt x="276551" y="276551"/>
                  </a:lnTo>
                  <a:lnTo>
                    <a:pt x="243765" y="301882"/>
                  </a:lnTo>
                  <a:lnTo>
                    <a:pt x="205066" y="318213"/>
                  </a:lnTo>
                  <a:lnTo>
                    <a:pt x="162000" y="323999"/>
                  </a:lnTo>
                  <a:lnTo>
                    <a:pt x="118934" y="318213"/>
                  </a:lnTo>
                  <a:lnTo>
                    <a:pt x="80235" y="301882"/>
                  </a:lnTo>
                  <a:lnTo>
                    <a:pt x="47448" y="276551"/>
                  </a:lnTo>
                  <a:lnTo>
                    <a:pt x="22117" y="243764"/>
                  </a:lnTo>
                  <a:lnTo>
                    <a:pt x="5786" y="205066"/>
                  </a:lnTo>
                  <a:lnTo>
                    <a:pt x="0" y="16200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11292428" y="480768"/>
              <a:ext cx="3175" cy="3810"/>
            </a:xfrm>
            <a:custGeom>
              <a:rect l="l" t="t" r="r" b="b"/>
              <a:pathLst>
                <a:path w="3175" h="3808">
                  <a:moveTo>
                    <a:pt x="2678" y="3571"/>
                  </a:moveTo>
                  <a:lnTo>
                    <a:pt x="1096" y="1511"/>
                  </a:lnTo>
                  <a:lnTo>
                    <a:pt x="0" y="0"/>
                  </a:lnTo>
                  <a:lnTo>
                    <a:pt x="1420" y="1877"/>
                  </a:lnTo>
                  <a:lnTo>
                    <a:pt x="2678" y="3571"/>
                  </a:lnTo>
                  <a:close/>
                </a:path>
              </a:pathLst>
            </a:custGeom>
            <a:solidFill>
              <a:srgbClr val="D40F5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3" name="object 23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11061444" y="347730"/>
              <a:ext cx="193364" cy="205462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11491621" y="287505"/>
              <a:ext cx="324485" cy="324485"/>
            </a:xfrm>
            <a:custGeom>
              <a:rect l="l" t="t" r="r" b="b"/>
              <a:pathLst>
                <a:path w="324484" h="324484">
                  <a:moveTo>
                    <a:pt x="324001" y="162000"/>
                  </a:moveTo>
                  <a:lnTo>
                    <a:pt x="3" y="162000"/>
                  </a:lnTo>
                  <a:lnTo>
                    <a:pt x="5790" y="118933"/>
                  </a:lnTo>
                  <a:lnTo>
                    <a:pt x="22121" y="80235"/>
                  </a:lnTo>
                  <a:lnTo>
                    <a:pt x="47452" y="47448"/>
                  </a:lnTo>
                  <a:lnTo>
                    <a:pt x="80239" y="22117"/>
                  </a:lnTo>
                  <a:lnTo>
                    <a:pt x="118938" y="5786"/>
                  </a:lnTo>
                  <a:lnTo>
                    <a:pt x="162002" y="0"/>
                  </a:lnTo>
                  <a:lnTo>
                    <a:pt x="205068" y="5786"/>
                  </a:lnTo>
                  <a:lnTo>
                    <a:pt x="243766" y="22117"/>
                  </a:lnTo>
                  <a:lnTo>
                    <a:pt x="276553" y="47448"/>
                  </a:lnTo>
                  <a:lnTo>
                    <a:pt x="301884" y="80235"/>
                  </a:lnTo>
                  <a:lnTo>
                    <a:pt x="318215" y="118933"/>
                  </a:lnTo>
                  <a:lnTo>
                    <a:pt x="324001" y="162000"/>
                  </a:lnTo>
                  <a:close/>
                </a:path>
                <a:path w="324484" h="324484">
                  <a:moveTo>
                    <a:pt x="162000" y="323999"/>
                  </a:moveTo>
                  <a:lnTo>
                    <a:pt x="118934" y="318213"/>
                  </a:lnTo>
                  <a:lnTo>
                    <a:pt x="80235" y="301882"/>
                  </a:lnTo>
                  <a:lnTo>
                    <a:pt x="47448" y="276551"/>
                  </a:lnTo>
                  <a:lnTo>
                    <a:pt x="22117" y="243764"/>
                  </a:lnTo>
                  <a:lnTo>
                    <a:pt x="5786" y="205065"/>
                  </a:lnTo>
                  <a:lnTo>
                    <a:pt x="0" y="161999"/>
                  </a:lnTo>
                  <a:lnTo>
                    <a:pt x="324001" y="162000"/>
                  </a:lnTo>
                  <a:lnTo>
                    <a:pt x="318213" y="205065"/>
                  </a:lnTo>
                  <a:lnTo>
                    <a:pt x="301882" y="243764"/>
                  </a:lnTo>
                  <a:lnTo>
                    <a:pt x="276551" y="276551"/>
                  </a:lnTo>
                  <a:lnTo>
                    <a:pt x="243765" y="301882"/>
                  </a:lnTo>
                  <a:lnTo>
                    <a:pt x="205066" y="318213"/>
                  </a:lnTo>
                  <a:lnTo>
                    <a:pt x="162000" y="323999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11491621" y="287505"/>
              <a:ext cx="324485" cy="324485"/>
            </a:xfrm>
            <a:custGeom>
              <a:rect l="l" t="t" r="r" b="b"/>
              <a:pathLst>
                <a:path w="324484" h="324484">
                  <a:moveTo>
                    <a:pt x="3" y="162000"/>
                  </a:moveTo>
                  <a:lnTo>
                    <a:pt x="5790" y="118934"/>
                  </a:lnTo>
                  <a:lnTo>
                    <a:pt x="22121" y="80235"/>
                  </a:lnTo>
                  <a:lnTo>
                    <a:pt x="47452" y="47448"/>
                  </a:lnTo>
                  <a:lnTo>
                    <a:pt x="80239" y="22117"/>
                  </a:lnTo>
                  <a:lnTo>
                    <a:pt x="118937" y="5786"/>
                  </a:lnTo>
                  <a:lnTo>
                    <a:pt x="162003" y="0"/>
                  </a:lnTo>
                  <a:lnTo>
                    <a:pt x="205067" y="5786"/>
                  </a:lnTo>
                  <a:lnTo>
                    <a:pt x="243766" y="22117"/>
                  </a:lnTo>
                  <a:lnTo>
                    <a:pt x="276553" y="47448"/>
                  </a:lnTo>
                  <a:lnTo>
                    <a:pt x="301884" y="80235"/>
                  </a:lnTo>
                  <a:lnTo>
                    <a:pt x="318215" y="118933"/>
                  </a:lnTo>
                  <a:lnTo>
                    <a:pt x="324001" y="161999"/>
                  </a:lnTo>
                  <a:lnTo>
                    <a:pt x="318213" y="205065"/>
                  </a:lnTo>
                  <a:lnTo>
                    <a:pt x="301882" y="243764"/>
                  </a:lnTo>
                  <a:lnTo>
                    <a:pt x="276551" y="276551"/>
                  </a:lnTo>
                  <a:lnTo>
                    <a:pt x="243765" y="301882"/>
                  </a:lnTo>
                  <a:lnTo>
                    <a:pt x="205066" y="318213"/>
                  </a:lnTo>
                  <a:lnTo>
                    <a:pt x="162000" y="323999"/>
                  </a:lnTo>
                  <a:lnTo>
                    <a:pt x="118934" y="318213"/>
                  </a:lnTo>
                  <a:lnTo>
                    <a:pt x="80235" y="301882"/>
                  </a:lnTo>
                  <a:lnTo>
                    <a:pt x="47448" y="276551"/>
                  </a:lnTo>
                  <a:lnTo>
                    <a:pt x="22117" y="243764"/>
                  </a:lnTo>
                  <a:lnTo>
                    <a:pt x="5786" y="205066"/>
                  </a:lnTo>
                  <a:lnTo>
                    <a:pt x="0" y="16200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6" name="object 26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11540905" y="380113"/>
              <a:ext cx="214185" cy="173796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6212364" y="1731555"/>
              <a:ext cx="1124554" cy="835137"/>
            </a:xfrm>
            <a:prstGeom prst="rect">
              <a:avLst/>
            </a:prstGeom>
          </p:spPr>
        </p:pic>
      </p:grpSp>
      <p:sp>
        <p:nvSpPr>
          <p:cNvPr id="28" name="object 28"/>
          <p:cNvSpPr txBox="1"/>
          <p:nvPr/>
        </p:nvSpPr>
        <p:spPr>
          <a:xfrm>
            <a:off x="1901864" y="2196576"/>
            <a:ext cx="2794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25">
                <a:solidFill>
                  <a:srgbClr val="FFFFFF"/>
                </a:solidFill>
                <a:latin typeface="微软雅黑"/>
                <a:cs typeface="微软雅黑"/>
              </a:rPr>
              <a:t>新疆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783884" y="3817546"/>
            <a:ext cx="2794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25">
                <a:solidFill>
                  <a:srgbClr val="FFFFFF"/>
                </a:solidFill>
                <a:latin typeface="微软雅黑"/>
                <a:cs typeface="微软雅黑"/>
              </a:rPr>
              <a:t>西藏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075460" y="3332194"/>
            <a:ext cx="2794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25">
                <a:solidFill>
                  <a:srgbClr val="FFFFFF"/>
                </a:solidFill>
                <a:latin typeface="微软雅黑"/>
                <a:cs typeface="微软雅黑"/>
              </a:rPr>
              <a:t>青海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137633" y="2626541"/>
            <a:ext cx="2794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25">
                <a:solidFill>
                  <a:srgbClr val="FFFFFF"/>
                </a:solidFill>
                <a:latin typeface="微软雅黑"/>
                <a:cs typeface="微软雅黑"/>
              </a:rPr>
              <a:t>甘肃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701869" y="2594098"/>
            <a:ext cx="4064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20">
                <a:solidFill>
                  <a:srgbClr val="FFFFFF"/>
                </a:solidFill>
                <a:latin typeface="微软雅黑"/>
                <a:cs typeface="微软雅黑"/>
              </a:rPr>
              <a:t>内蒙古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385251" y="3118015"/>
            <a:ext cx="152400" cy="304800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 marR="5080">
              <a:lnSpc>
                <a:spcPts val="1000"/>
              </a:lnSpc>
              <a:spcBef>
                <a:spcPts val="300"/>
              </a:spcBef>
            </a:pPr>
            <a:r>
              <a:rPr sz="1000" spc="-50">
                <a:solidFill>
                  <a:srgbClr val="FFFFFF"/>
                </a:solidFill>
                <a:latin typeface="微软雅黑"/>
                <a:cs typeface="微软雅黑"/>
              </a:rPr>
              <a:t>宁夏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829984" y="4238172"/>
            <a:ext cx="2794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25">
                <a:solidFill>
                  <a:srgbClr val="FFFFFF"/>
                </a:solidFill>
                <a:latin typeface="微软雅黑"/>
                <a:cs typeface="微软雅黑"/>
              </a:rPr>
              <a:t>四川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551451" y="5212013"/>
            <a:ext cx="2794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25">
                <a:solidFill>
                  <a:srgbClr val="FFFFFF"/>
                </a:solidFill>
                <a:latin typeface="微软雅黑"/>
                <a:cs typeface="微软雅黑"/>
              </a:rPr>
              <a:t>云南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609675" y="5367497"/>
            <a:ext cx="2794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25">
                <a:solidFill>
                  <a:srgbClr val="FFFFFF"/>
                </a:solidFill>
                <a:latin typeface="微软雅黑"/>
                <a:cs typeface="微软雅黑"/>
              </a:rPr>
              <a:t>广西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375283" y="4907197"/>
            <a:ext cx="2794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25">
                <a:solidFill>
                  <a:srgbClr val="FFFFFF"/>
                </a:solidFill>
                <a:latin typeface="微软雅黑"/>
                <a:cs typeface="微软雅黑"/>
              </a:rPr>
              <a:t>贵州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439963" y="4401094"/>
            <a:ext cx="2794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25">
                <a:solidFill>
                  <a:srgbClr val="FFFFFF"/>
                </a:solidFill>
                <a:latin typeface="微软雅黑"/>
                <a:cs typeface="微软雅黑"/>
              </a:rPr>
              <a:t>重庆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628951" y="3734883"/>
            <a:ext cx="2794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25">
                <a:solidFill>
                  <a:srgbClr val="FFFFFF"/>
                </a:solidFill>
                <a:latin typeface="微软雅黑"/>
                <a:cs typeface="微软雅黑"/>
              </a:rPr>
              <a:t>陕西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066146" y="3194960"/>
            <a:ext cx="2794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25">
                <a:solidFill>
                  <a:srgbClr val="FFFFFF"/>
                </a:solidFill>
                <a:latin typeface="微软雅黑"/>
                <a:cs typeface="微软雅黑"/>
              </a:rPr>
              <a:t>山西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717585" y="1442187"/>
            <a:ext cx="4064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20">
                <a:solidFill>
                  <a:srgbClr val="FFFFFF"/>
                </a:solidFill>
                <a:latin typeface="微软雅黑"/>
                <a:cs typeface="微软雅黑"/>
              </a:rPr>
              <a:t>黑龙江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622039" y="2009399"/>
            <a:ext cx="2794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25">
                <a:solidFill>
                  <a:srgbClr val="FFFFFF"/>
                </a:solidFill>
                <a:latin typeface="微软雅黑"/>
                <a:cs typeface="微软雅黑"/>
              </a:rPr>
              <a:t>吉林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365457" y="2442797"/>
            <a:ext cx="2794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25">
                <a:solidFill>
                  <a:srgbClr val="FFFFFF"/>
                </a:solidFill>
                <a:latin typeface="微软雅黑"/>
                <a:cs typeface="微软雅黑"/>
              </a:rPr>
              <a:t>辽宁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220943" y="3748039"/>
            <a:ext cx="2794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25">
                <a:solidFill>
                  <a:srgbClr val="FFFFFF"/>
                </a:solidFill>
                <a:latin typeface="微软雅黑"/>
                <a:cs typeface="微软雅黑"/>
              </a:rPr>
              <a:t>河南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131654" y="4212236"/>
            <a:ext cx="2794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25">
                <a:solidFill>
                  <a:srgbClr val="FFFFFF"/>
                </a:solidFill>
                <a:latin typeface="微软雅黑"/>
                <a:cs typeface="微软雅黑"/>
              </a:rPr>
              <a:t>湖北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033418" y="4727618"/>
            <a:ext cx="2794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25">
                <a:solidFill>
                  <a:srgbClr val="FFFFFF"/>
                </a:solidFill>
                <a:latin typeface="微软雅黑"/>
                <a:cs typeface="微软雅黑"/>
              </a:rPr>
              <a:t>湖南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329253" y="5355068"/>
            <a:ext cx="2794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25">
                <a:solidFill>
                  <a:srgbClr val="FFFFFF"/>
                </a:solidFill>
                <a:latin typeface="微软雅黑"/>
                <a:cs typeface="微软雅黑"/>
              </a:rPr>
              <a:t>广东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563477" y="4725265"/>
            <a:ext cx="2794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25">
                <a:solidFill>
                  <a:srgbClr val="FFFFFF"/>
                </a:solidFill>
                <a:latin typeface="微软雅黑"/>
                <a:cs typeface="微软雅黑"/>
              </a:rPr>
              <a:t>江西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934973" y="4965792"/>
            <a:ext cx="2794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25">
                <a:solidFill>
                  <a:srgbClr val="FFFFFF"/>
                </a:solidFill>
                <a:latin typeface="微软雅黑"/>
                <a:cs typeface="微软雅黑"/>
              </a:rPr>
              <a:t>福建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5763379" y="4115809"/>
            <a:ext cx="2794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25">
                <a:solidFill>
                  <a:srgbClr val="FFFFFF"/>
                </a:solidFill>
                <a:latin typeface="微软雅黑"/>
                <a:cs typeface="微软雅黑"/>
              </a:rPr>
              <a:t>安徽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6004623" y="3740735"/>
            <a:ext cx="2794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25">
                <a:solidFill>
                  <a:srgbClr val="FFFFFF"/>
                </a:solidFill>
                <a:latin typeface="微软雅黑"/>
                <a:cs typeface="微软雅黑"/>
              </a:rPr>
              <a:t>江苏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6155545" y="4437595"/>
            <a:ext cx="2794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25">
                <a:solidFill>
                  <a:srgbClr val="FFFFFF"/>
                </a:solidFill>
                <a:latin typeface="微软雅黑"/>
                <a:cs typeface="微软雅黑"/>
              </a:rPr>
              <a:t>浙江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444222" y="5196604"/>
            <a:ext cx="152400" cy="304800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 marR="5080">
              <a:lnSpc>
                <a:spcPts val="1000"/>
              </a:lnSpc>
              <a:spcBef>
                <a:spcPts val="300"/>
              </a:spcBef>
            </a:pPr>
            <a:r>
              <a:rPr sz="1000" spc="-50">
                <a:solidFill>
                  <a:srgbClr val="FFFFFF"/>
                </a:solidFill>
                <a:latin typeface="微软雅黑"/>
                <a:cs typeface="微软雅黑"/>
              </a:rPr>
              <a:t>台湾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4760505" y="5655565"/>
            <a:ext cx="1187450" cy="573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20115">
              <a:lnSpc>
                <a:spcPts val="1075"/>
              </a:lnSpc>
              <a:spcBef>
                <a:spcPts val="100"/>
              </a:spcBef>
            </a:pPr>
            <a:r>
              <a:rPr sz="1000" spc="-25">
                <a:solidFill>
                  <a:srgbClr val="0070BC"/>
                </a:solidFill>
                <a:latin typeface="微软雅黑"/>
                <a:cs typeface="微软雅黑"/>
              </a:rPr>
              <a:t>香港</a:t>
            </a:r>
            <a:endParaRPr sz="1000">
              <a:latin typeface="微软雅黑"/>
              <a:cs typeface="微软雅黑"/>
            </a:endParaRPr>
          </a:p>
          <a:p>
            <a:pPr marL="565785">
              <a:lnSpc>
                <a:spcPts val="1075"/>
              </a:lnSpc>
            </a:pPr>
            <a:r>
              <a:rPr sz="1000" spc="-25">
                <a:solidFill>
                  <a:srgbClr val="0070BC"/>
                </a:solidFill>
                <a:latin typeface="微软雅黑"/>
                <a:cs typeface="微软雅黑"/>
              </a:rPr>
              <a:t>澳门</a:t>
            </a:r>
            <a:endParaRPr sz="10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1000" spc="-25">
                <a:solidFill>
                  <a:srgbClr val="FFFFFF"/>
                </a:solidFill>
                <a:latin typeface="微软雅黑"/>
                <a:cs typeface="微软雅黑"/>
              </a:rPr>
              <a:t>海南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6539541" y="4052476"/>
            <a:ext cx="2794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25">
                <a:solidFill>
                  <a:srgbClr val="0070BC"/>
                </a:solidFill>
                <a:latin typeface="微软雅黑"/>
                <a:cs typeface="微软雅黑"/>
              </a:rPr>
              <a:t>上海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6684850" y="4876437"/>
            <a:ext cx="33020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20">
                <a:solidFill>
                  <a:srgbClr val="0070BC"/>
                </a:solidFill>
                <a:latin typeface="微软雅黑"/>
                <a:cs typeface="微软雅黑"/>
              </a:rPr>
              <a:t>钓鱼岛</a:t>
            </a:r>
            <a:endParaRPr sz="800">
              <a:latin typeface="微软雅黑"/>
              <a:cs typeface="微软雅黑"/>
            </a:endParaRPr>
          </a:p>
        </p:txBody>
      </p:sp>
      <p:pic>
        <p:nvPicPr>
          <p:cNvPr id="57" name="object 57"/>
          <p:cNvPicPr/>
          <p:nvPr/>
        </p:nvPicPr>
        <p:blipFill>
          <a:blip r:embed="rId11"/>
          <a:stretch>
            <a:fillRect/>
          </a:stretch>
        </p:blipFill>
        <p:spPr>
          <a:xfrm>
            <a:off x="5558154" y="2654256"/>
            <a:ext cx="251902" cy="251902"/>
          </a:xfrm>
          <a:prstGeom prst="rect">
            <a:avLst/>
          </a:prstGeom>
        </p:spPr>
      </p:pic>
      <p:sp>
        <p:nvSpPr>
          <p:cNvPr id="58" name="object 58"/>
          <p:cNvSpPr txBox="1"/>
          <p:nvPr/>
        </p:nvSpPr>
        <p:spPr>
          <a:xfrm>
            <a:off x="5437097" y="2659625"/>
            <a:ext cx="762000" cy="82613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367665">
              <a:lnSpc>
                <a:spcPct val="100000"/>
              </a:lnSpc>
              <a:spcBef>
                <a:spcPts val="250"/>
              </a:spcBef>
            </a:pPr>
            <a:r>
              <a:rPr sz="1400" b="1" spc="-25">
                <a:solidFill>
                  <a:srgbClr val="FF0000"/>
                </a:solidFill>
                <a:latin typeface="微软雅黑"/>
                <a:cs typeface="微软雅黑"/>
              </a:rPr>
              <a:t>北京</a:t>
            </a:r>
            <a:endParaRPr sz="1400">
              <a:latin typeface="微软雅黑"/>
              <a:cs typeface="微软雅黑"/>
            </a:endParaRPr>
          </a:p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1500" spc="127" baseline="-47222">
                <a:solidFill>
                  <a:srgbClr val="FFFFFF"/>
                </a:solidFill>
                <a:latin typeface="微软雅黑"/>
                <a:cs typeface="微软雅黑"/>
              </a:rPr>
              <a:t>河北 </a:t>
            </a:r>
            <a:r>
              <a:rPr sz="1000" spc="-25">
                <a:solidFill>
                  <a:srgbClr val="0070BC"/>
                </a:solidFill>
                <a:latin typeface="微软雅黑"/>
                <a:cs typeface="微软雅黑"/>
              </a:rPr>
              <a:t>天津</a:t>
            </a:r>
            <a:endParaRPr sz="1000">
              <a:latin typeface="微软雅黑"/>
              <a:cs typeface="微软雅黑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050">
              <a:latin typeface="微软雅黑"/>
              <a:cs typeface="微软雅黑"/>
            </a:endParaRPr>
          </a:p>
          <a:p>
            <a:pPr marL="391795">
              <a:lnSpc>
                <a:spcPct val="100000"/>
              </a:lnSpc>
              <a:spcBef>
                <a:spcPts val="5"/>
              </a:spcBef>
            </a:pPr>
            <a:r>
              <a:rPr sz="1000" spc="-25">
                <a:solidFill>
                  <a:srgbClr val="FFFFFF"/>
                </a:solidFill>
                <a:latin typeface="微软雅黑"/>
                <a:cs typeface="微软雅黑"/>
              </a:rPr>
              <a:t>山东</a:t>
            </a:r>
            <a:endParaRPr sz="1000">
              <a:latin typeface="微软雅黑"/>
              <a:cs typeface="微软雅黑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object 2"/>
          <p:cNvGrpSpPr/>
          <p:nvPr/>
        </p:nvGrpSpPr>
        <p:grpSpPr>
          <a:xfrm>
            <a:off x="746470" y="4623374"/>
            <a:ext cx="4114800" cy="455930"/>
            <a:chOff x="746470" y="4623374"/>
            <a:chExt cx="4114800" cy="455930"/>
          </a:xfrm>
        </p:grpSpPr>
        <p:sp>
          <p:nvSpPr>
            <p:cNvPr id="3" name="object 3"/>
            <p:cNvSpPr/>
            <p:nvPr/>
          </p:nvSpPr>
          <p:spPr>
            <a:xfrm>
              <a:off x="746471" y="4623374"/>
              <a:ext cx="4114800" cy="455930"/>
            </a:xfrm>
            <a:custGeom>
              <a:rect l="l" t="t" r="r" b="b"/>
              <a:pathLst>
                <a:path w="4114800" h="455929">
                  <a:moveTo>
                    <a:pt x="3886894" y="455812"/>
                  </a:moveTo>
                  <a:lnTo>
                    <a:pt x="227906" y="455812"/>
                  </a:lnTo>
                  <a:lnTo>
                    <a:pt x="181975" y="451181"/>
                  </a:lnTo>
                  <a:lnTo>
                    <a:pt x="139194" y="437902"/>
                  </a:lnTo>
                  <a:lnTo>
                    <a:pt x="100481" y="416889"/>
                  </a:lnTo>
                  <a:lnTo>
                    <a:pt x="66752" y="389059"/>
                  </a:lnTo>
                  <a:lnTo>
                    <a:pt x="38922" y="355330"/>
                  </a:lnTo>
                  <a:lnTo>
                    <a:pt x="17909" y="316617"/>
                  </a:lnTo>
                  <a:lnTo>
                    <a:pt x="4630" y="273836"/>
                  </a:lnTo>
                  <a:lnTo>
                    <a:pt x="0" y="227905"/>
                  </a:lnTo>
                  <a:lnTo>
                    <a:pt x="4630" y="181974"/>
                  </a:lnTo>
                  <a:lnTo>
                    <a:pt x="17910" y="139194"/>
                  </a:lnTo>
                  <a:lnTo>
                    <a:pt x="38922" y="100481"/>
                  </a:lnTo>
                  <a:lnTo>
                    <a:pt x="66752" y="66752"/>
                  </a:lnTo>
                  <a:lnTo>
                    <a:pt x="100481" y="38922"/>
                  </a:lnTo>
                  <a:lnTo>
                    <a:pt x="139194" y="17909"/>
                  </a:lnTo>
                  <a:lnTo>
                    <a:pt x="181974" y="4630"/>
                  </a:lnTo>
                  <a:lnTo>
                    <a:pt x="227905" y="0"/>
                  </a:lnTo>
                  <a:lnTo>
                    <a:pt x="3886894" y="0"/>
                  </a:lnTo>
                  <a:lnTo>
                    <a:pt x="3932824" y="4630"/>
                  </a:lnTo>
                  <a:lnTo>
                    <a:pt x="3975604" y="17910"/>
                  </a:lnTo>
                  <a:lnTo>
                    <a:pt x="4014318" y="38922"/>
                  </a:lnTo>
                  <a:lnTo>
                    <a:pt x="4048047" y="66752"/>
                  </a:lnTo>
                  <a:lnTo>
                    <a:pt x="4075876" y="100481"/>
                  </a:lnTo>
                  <a:lnTo>
                    <a:pt x="4096889" y="139194"/>
                  </a:lnTo>
                  <a:lnTo>
                    <a:pt x="4110169" y="181975"/>
                  </a:lnTo>
                  <a:lnTo>
                    <a:pt x="4114799" y="227906"/>
                  </a:lnTo>
                  <a:lnTo>
                    <a:pt x="4110169" y="273837"/>
                  </a:lnTo>
                  <a:lnTo>
                    <a:pt x="4096889" y="316617"/>
                  </a:lnTo>
                  <a:lnTo>
                    <a:pt x="4075876" y="355330"/>
                  </a:lnTo>
                  <a:lnTo>
                    <a:pt x="4048047" y="389060"/>
                  </a:lnTo>
                  <a:lnTo>
                    <a:pt x="4014318" y="416889"/>
                  </a:lnTo>
                  <a:lnTo>
                    <a:pt x="3975605" y="437902"/>
                  </a:lnTo>
                  <a:lnTo>
                    <a:pt x="3932824" y="451181"/>
                  </a:lnTo>
                  <a:lnTo>
                    <a:pt x="3886894" y="455812"/>
                  </a:lnTo>
                  <a:close/>
                </a:path>
              </a:pathLst>
            </a:custGeom>
            <a:solidFill>
              <a:srgbClr val="1681B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746470" y="4623374"/>
              <a:ext cx="609599" cy="455812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749010" y="3148800"/>
            <a:ext cx="5389880" cy="18091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>
                <a:solidFill>
                  <a:srgbClr val="404040"/>
                </a:solidFill>
                <a:latin typeface="Arial"/>
                <a:cs typeface="Arial"/>
              </a:rPr>
              <a:t>MAP</a:t>
            </a:r>
            <a:r>
              <a:rPr sz="2400" spc="-25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404040"/>
                </a:solidFill>
                <a:latin typeface="Arial"/>
                <a:cs typeface="Arial"/>
              </a:rPr>
              <a:t>OF</a:t>
            </a:r>
            <a:r>
              <a:rPr sz="2400" spc="-15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404040"/>
                </a:solidFill>
                <a:latin typeface="Arial"/>
                <a:cs typeface="Arial"/>
              </a:rPr>
              <a:t>JILIN</a:t>
            </a:r>
            <a:r>
              <a:rPr sz="2400" spc="-10">
                <a:solidFill>
                  <a:srgbClr val="404040"/>
                </a:solidFill>
                <a:latin typeface="Arial"/>
                <a:cs typeface="Arial"/>
              </a:rPr>
              <a:t> PROVINCE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sz="6000" b="1" spc="200">
                <a:solidFill>
                  <a:srgbClr val="262626"/>
                </a:solidFill>
                <a:latin typeface="微软雅黑"/>
                <a:cs typeface="微软雅黑"/>
              </a:rPr>
              <a:t>吉林省</a:t>
            </a:r>
            <a:r>
              <a:rPr sz="6000" b="1">
                <a:solidFill>
                  <a:srgbClr val="0070BC"/>
                </a:solidFill>
                <a:latin typeface="微软雅黑"/>
                <a:cs typeface="微软雅黑"/>
              </a:rPr>
              <a:t>地图</a:t>
            </a:r>
            <a:r>
              <a:rPr sz="6000" b="1" spc="-25">
                <a:solidFill>
                  <a:srgbClr val="0070BC"/>
                </a:solidFill>
                <a:latin typeface="微软雅黑"/>
                <a:cs typeface="微软雅黑"/>
              </a:rPr>
              <a:t>PPT</a:t>
            </a:r>
            <a:endParaRPr sz="6000">
              <a:latin typeface="微软雅黑"/>
              <a:cs typeface="微软雅黑"/>
            </a:endParaRPr>
          </a:p>
          <a:p>
            <a:pPr marL="313690">
              <a:lnSpc>
                <a:spcPct val="100000"/>
              </a:lnSpc>
              <a:spcBef>
                <a:spcPts val="1945"/>
              </a:spcBef>
            </a:pPr>
            <a:r>
              <a:rPr sz="1400">
                <a:solidFill>
                  <a:srgbClr val="FFFFFF"/>
                </a:solidFill>
                <a:latin typeface="微软雅黑"/>
                <a:cs typeface="微软雅黑"/>
              </a:rPr>
              <a:t>下辖8个地级市和延边1</a:t>
            </a:r>
            <a:r>
              <a:rPr sz="1400" spc="-15">
                <a:solidFill>
                  <a:srgbClr val="FFFFFF"/>
                </a:solidFill>
                <a:latin typeface="微软雅黑"/>
                <a:cs typeface="微软雅黑"/>
              </a:rPr>
              <a:t>个自治州</a:t>
            </a:r>
            <a:endParaRPr sz="1400">
              <a:latin typeface="微软雅黑"/>
              <a:cs typeface="微软雅黑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747711" y="489721"/>
            <a:ext cx="349885" cy="349885"/>
            <a:chOff x="747711" y="489721"/>
            <a:chExt cx="349885" cy="349885"/>
          </a:xfrm>
        </p:grpSpPr>
        <p:sp>
          <p:nvSpPr>
            <p:cNvPr id="7" name="object 7"/>
            <p:cNvSpPr/>
            <p:nvPr/>
          </p:nvSpPr>
          <p:spPr>
            <a:xfrm>
              <a:off x="760411" y="502421"/>
              <a:ext cx="324485" cy="324485"/>
            </a:xfrm>
            <a:custGeom>
              <a:rect l="l" t="t" r="r" b="b"/>
              <a:pathLst>
                <a:path w="324484" h="324484">
                  <a:moveTo>
                    <a:pt x="161999" y="0"/>
                  </a:moveTo>
                  <a:close/>
                </a:path>
                <a:path w="324484" h="324484">
                  <a:moveTo>
                    <a:pt x="323999" y="162000"/>
                  </a:moveTo>
                  <a:lnTo>
                    <a:pt x="0" y="162000"/>
                  </a:lnTo>
                  <a:lnTo>
                    <a:pt x="5787" y="118933"/>
                  </a:lnTo>
                  <a:lnTo>
                    <a:pt x="22118" y="80235"/>
                  </a:lnTo>
                  <a:lnTo>
                    <a:pt x="47449" y="47448"/>
                  </a:lnTo>
                  <a:lnTo>
                    <a:pt x="80236" y="22117"/>
                  </a:lnTo>
                  <a:lnTo>
                    <a:pt x="118934" y="5786"/>
                  </a:lnTo>
                  <a:lnTo>
                    <a:pt x="161999" y="0"/>
                  </a:lnTo>
                  <a:lnTo>
                    <a:pt x="205066" y="5786"/>
                  </a:lnTo>
                  <a:lnTo>
                    <a:pt x="243764" y="22117"/>
                  </a:lnTo>
                  <a:lnTo>
                    <a:pt x="276551" y="47448"/>
                  </a:lnTo>
                  <a:lnTo>
                    <a:pt x="301882" y="80235"/>
                  </a:lnTo>
                  <a:lnTo>
                    <a:pt x="318213" y="118934"/>
                  </a:lnTo>
                  <a:lnTo>
                    <a:pt x="323999" y="162000"/>
                  </a:lnTo>
                  <a:close/>
                </a:path>
                <a:path w="324484" h="324484">
                  <a:moveTo>
                    <a:pt x="161999" y="323999"/>
                  </a:moveTo>
                  <a:lnTo>
                    <a:pt x="118934" y="318213"/>
                  </a:lnTo>
                  <a:lnTo>
                    <a:pt x="80235" y="301882"/>
                  </a:lnTo>
                  <a:lnTo>
                    <a:pt x="47448" y="276551"/>
                  </a:lnTo>
                  <a:lnTo>
                    <a:pt x="22117" y="243764"/>
                  </a:lnTo>
                  <a:lnTo>
                    <a:pt x="5786" y="205065"/>
                  </a:lnTo>
                  <a:lnTo>
                    <a:pt x="0" y="161999"/>
                  </a:lnTo>
                  <a:lnTo>
                    <a:pt x="323999" y="162000"/>
                  </a:lnTo>
                  <a:lnTo>
                    <a:pt x="318213" y="205065"/>
                  </a:lnTo>
                  <a:lnTo>
                    <a:pt x="301882" y="243764"/>
                  </a:lnTo>
                  <a:lnTo>
                    <a:pt x="276551" y="276551"/>
                  </a:lnTo>
                  <a:lnTo>
                    <a:pt x="243764" y="301882"/>
                  </a:lnTo>
                  <a:lnTo>
                    <a:pt x="205066" y="318213"/>
                  </a:lnTo>
                  <a:lnTo>
                    <a:pt x="161999" y="323999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760411" y="502421"/>
              <a:ext cx="324485" cy="324485"/>
            </a:xfrm>
            <a:custGeom>
              <a:rect l="l" t="t" r="r" b="b"/>
              <a:pathLst>
                <a:path w="324484" h="324484">
                  <a:moveTo>
                    <a:pt x="0" y="162000"/>
                  </a:moveTo>
                  <a:lnTo>
                    <a:pt x="5787" y="118934"/>
                  </a:lnTo>
                  <a:lnTo>
                    <a:pt x="22117" y="80235"/>
                  </a:lnTo>
                  <a:lnTo>
                    <a:pt x="47448" y="47448"/>
                  </a:lnTo>
                  <a:lnTo>
                    <a:pt x="80235" y="22117"/>
                  </a:lnTo>
                  <a:lnTo>
                    <a:pt x="118934" y="5786"/>
                  </a:lnTo>
                  <a:lnTo>
                    <a:pt x="162000" y="0"/>
                  </a:lnTo>
                  <a:lnTo>
                    <a:pt x="205065" y="5786"/>
                  </a:lnTo>
                  <a:lnTo>
                    <a:pt x="243764" y="22117"/>
                  </a:lnTo>
                  <a:lnTo>
                    <a:pt x="276551" y="47448"/>
                  </a:lnTo>
                  <a:lnTo>
                    <a:pt x="301882" y="80235"/>
                  </a:lnTo>
                  <a:lnTo>
                    <a:pt x="318213" y="118933"/>
                  </a:lnTo>
                  <a:lnTo>
                    <a:pt x="323999" y="161999"/>
                  </a:lnTo>
                  <a:lnTo>
                    <a:pt x="318213" y="205065"/>
                  </a:lnTo>
                  <a:lnTo>
                    <a:pt x="301882" y="243764"/>
                  </a:lnTo>
                  <a:lnTo>
                    <a:pt x="276551" y="276551"/>
                  </a:lnTo>
                  <a:lnTo>
                    <a:pt x="243764" y="301882"/>
                  </a:lnTo>
                  <a:lnTo>
                    <a:pt x="205066" y="318213"/>
                  </a:lnTo>
                  <a:lnTo>
                    <a:pt x="161999" y="323999"/>
                  </a:lnTo>
                  <a:lnTo>
                    <a:pt x="118934" y="318213"/>
                  </a:lnTo>
                  <a:lnTo>
                    <a:pt x="80235" y="301882"/>
                  </a:lnTo>
                  <a:lnTo>
                    <a:pt x="47448" y="276551"/>
                  </a:lnTo>
                  <a:lnTo>
                    <a:pt x="22117" y="243764"/>
                  </a:lnTo>
                  <a:lnTo>
                    <a:pt x="5786" y="205065"/>
                  </a:lnTo>
                  <a:lnTo>
                    <a:pt x="0" y="161999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824785" y="591756"/>
              <a:ext cx="195252" cy="145329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1243211" y="489721"/>
            <a:ext cx="349885" cy="349885"/>
            <a:chOff x="1243211" y="489721"/>
            <a:chExt cx="349885" cy="349885"/>
          </a:xfrm>
        </p:grpSpPr>
        <p:sp>
          <p:nvSpPr>
            <p:cNvPr id="11" name="object 11"/>
            <p:cNvSpPr/>
            <p:nvPr/>
          </p:nvSpPr>
          <p:spPr>
            <a:xfrm>
              <a:off x="1255911" y="502421"/>
              <a:ext cx="324485" cy="324485"/>
            </a:xfrm>
            <a:custGeom>
              <a:rect l="l" t="t" r="r" b="b"/>
              <a:pathLst>
                <a:path w="324484" h="324484">
                  <a:moveTo>
                    <a:pt x="161999" y="0"/>
                  </a:moveTo>
                  <a:close/>
                </a:path>
                <a:path w="324484" h="324484">
                  <a:moveTo>
                    <a:pt x="323999" y="162000"/>
                  </a:moveTo>
                  <a:lnTo>
                    <a:pt x="0" y="162000"/>
                  </a:lnTo>
                  <a:lnTo>
                    <a:pt x="5787" y="118933"/>
                  </a:lnTo>
                  <a:lnTo>
                    <a:pt x="22118" y="80235"/>
                  </a:lnTo>
                  <a:lnTo>
                    <a:pt x="47449" y="47448"/>
                  </a:lnTo>
                  <a:lnTo>
                    <a:pt x="80236" y="22117"/>
                  </a:lnTo>
                  <a:lnTo>
                    <a:pt x="118934" y="5786"/>
                  </a:lnTo>
                  <a:lnTo>
                    <a:pt x="161999" y="0"/>
                  </a:lnTo>
                  <a:lnTo>
                    <a:pt x="205066" y="5786"/>
                  </a:lnTo>
                  <a:lnTo>
                    <a:pt x="243764" y="22117"/>
                  </a:lnTo>
                  <a:lnTo>
                    <a:pt x="276551" y="47448"/>
                  </a:lnTo>
                  <a:lnTo>
                    <a:pt x="301882" y="80235"/>
                  </a:lnTo>
                  <a:lnTo>
                    <a:pt x="318213" y="118934"/>
                  </a:lnTo>
                  <a:lnTo>
                    <a:pt x="323999" y="162000"/>
                  </a:lnTo>
                  <a:close/>
                </a:path>
                <a:path w="324484" h="324484">
                  <a:moveTo>
                    <a:pt x="161999" y="323999"/>
                  </a:moveTo>
                  <a:lnTo>
                    <a:pt x="118934" y="318213"/>
                  </a:lnTo>
                  <a:lnTo>
                    <a:pt x="80235" y="301882"/>
                  </a:lnTo>
                  <a:lnTo>
                    <a:pt x="47448" y="276551"/>
                  </a:lnTo>
                  <a:lnTo>
                    <a:pt x="22117" y="243764"/>
                  </a:lnTo>
                  <a:lnTo>
                    <a:pt x="5786" y="205065"/>
                  </a:lnTo>
                  <a:lnTo>
                    <a:pt x="0" y="161999"/>
                  </a:lnTo>
                  <a:lnTo>
                    <a:pt x="323999" y="162000"/>
                  </a:lnTo>
                  <a:lnTo>
                    <a:pt x="318213" y="205065"/>
                  </a:lnTo>
                  <a:lnTo>
                    <a:pt x="301882" y="243764"/>
                  </a:lnTo>
                  <a:lnTo>
                    <a:pt x="276551" y="276551"/>
                  </a:lnTo>
                  <a:lnTo>
                    <a:pt x="243764" y="301882"/>
                  </a:lnTo>
                  <a:lnTo>
                    <a:pt x="205066" y="318213"/>
                  </a:lnTo>
                  <a:lnTo>
                    <a:pt x="161999" y="323999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1255911" y="502421"/>
              <a:ext cx="324485" cy="324485"/>
            </a:xfrm>
            <a:custGeom>
              <a:rect l="l" t="t" r="r" b="b"/>
              <a:pathLst>
                <a:path w="324484" h="324484">
                  <a:moveTo>
                    <a:pt x="0" y="162000"/>
                  </a:moveTo>
                  <a:lnTo>
                    <a:pt x="5786" y="118934"/>
                  </a:lnTo>
                  <a:lnTo>
                    <a:pt x="22117" y="80235"/>
                  </a:lnTo>
                  <a:lnTo>
                    <a:pt x="47448" y="47448"/>
                  </a:lnTo>
                  <a:lnTo>
                    <a:pt x="80235" y="22117"/>
                  </a:lnTo>
                  <a:lnTo>
                    <a:pt x="118934" y="5786"/>
                  </a:lnTo>
                  <a:lnTo>
                    <a:pt x="162000" y="0"/>
                  </a:lnTo>
                  <a:lnTo>
                    <a:pt x="205065" y="5786"/>
                  </a:lnTo>
                  <a:lnTo>
                    <a:pt x="243764" y="22117"/>
                  </a:lnTo>
                  <a:lnTo>
                    <a:pt x="276551" y="47448"/>
                  </a:lnTo>
                  <a:lnTo>
                    <a:pt x="301882" y="80235"/>
                  </a:lnTo>
                  <a:lnTo>
                    <a:pt x="318213" y="118933"/>
                  </a:lnTo>
                  <a:lnTo>
                    <a:pt x="323999" y="161999"/>
                  </a:lnTo>
                  <a:lnTo>
                    <a:pt x="318213" y="205065"/>
                  </a:lnTo>
                  <a:lnTo>
                    <a:pt x="301882" y="243764"/>
                  </a:lnTo>
                  <a:lnTo>
                    <a:pt x="276551" y="276551"/>
                  </a:lnTo>
                  <a:lnTo>
                    <a:pt x="243764" y="301882"/>
                  </a:lnTo>
                  <a:lnTo>
                    <a:pt x="205066" y="318213"/>
                  </a:lnTo>
                  <a:lnTo>
                    <a:pt x="161999" y="323999"/>
                  </a:lnTo>
                  <a:lnTo>
                    <a:pt x="118934" y="318213"/>
                  </a:lnTo>
                  <a:lnTo>
                    <a:pt x="80235" y="301882"/>
                  </a:lnTo>
                  <a:lnTo>
                    <a:pt x="47448" y="276551"/>
                  </a:lnTo>
                  <a:lnTo>
                    <a:pt x="22117" y="243764"/>
                  </a:lnTo>
                  <a:lnTo>
                    <a:pt x="5786" y="205065"/>
                  </a:lnTo>
                  <a:lnTo>
                    <a:pt x="0" y="161999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1313851" y="586509"/>
              <a:ext cx="208119" cy="167914"/>
            </a:xfrm>
            <a:prstGeom prst="rect">
              <a:avLst/>
            </a:prstGeom>
          </p:spPr>
        </p:pic>
      </p:grpSp>
      <p:grpSp>
        <p:nvGrpSpPr>
          <p:cNvPr id="14" name="object 14"/>
          <p:cNvGrpSpPr/>
          <p:nvPr/>
        </p:nvGrpSpPr>
        <p:grpSpPr>
          <a:xfrm>
            <a:off x="1738711" y="489721"/>
            <a:ext cx="349885" cy="349885"/>
            <a:chOff x="1738711" y="489721"/>
            <a:chExt cx="349885" cy="349885"/>
          </a:xfrm>
        </p:grpSpPr>
        <p:sp>
          <p:nvSpPr>
            <p:cNvPr id="15" name="object 15"/>
            <p:cNvSpPr/>
            <p:nvPr/>
          </p:nvSpPr>
          <p:spPr>
            <a:xfrm>
              <a:off x="1751411" y="502421"/>
              <a:ext cx="324485" cy="324485"/>
            </a:xfrm>
            <a:custGeom>
              <a:rect l="l" t="t" r="r" b="b"/>
              <a:pathLst>
                <a:path w="324485" h="324484">
                  <a:moveTo>
                    <a:pt x="161999" y="0"/>
                  </a:moveTo>
                  <a:close/>
                </a:path>
                <a:path w="324485" h="324484">
                  <a:moveTo>
                    <a:pt x="323999" y="162000"/>
                  </a:moveTo>
                  <a:lnTo>
                    <a:pt x="0" y="162000"/>
                  </a:lnTo>
                  <a:lnTo>
                    <a:pt x="5787" y="118933"/>
                  </a:lnTo>
                  <a:lnTo>
                    <a:pt x="22118" y="80235"/>
                  </a:lnTo>
                  <a:lnTo>
                    <a:pt x="47449" y="47448"/>
                  </a:lnTo>
                  <a:lnTo>
                    <a:pt x="80236" y="22117"/>
                  </a:lnTo>
                  <a:lnTo>
                    <a:pt x="118935" y="5786"/>
                  </a:lnTo>
                  <a:lnTo>
                    <a:pt x="161999" y="0"/>
                  </a:lnTo>
                  <a:lnTo>
                    <a:pt x="205066" y="5786"/>
                  </a:lnTo>
                  <a:lnTo>
                    <a:pt x="243764" y="22117"/>
                  </a:lnTo>
                  <a:lnTo>
                    <a:pt x="276551" y="47448"/>
                  </a:lnTo>
                  <a:lnTo>
                    <a:pt x="301882" y="80235"/>
                  </a:lnTo>
                  <a:lnTo>
                    <a:pt x="318213" y="118934"/>
                  </a:lnTo>
                  <a:lnTo>
                    <a:pt x="323999" y="162000"/>
                  </a:lnTo>
                  <a:close/>
                </a:path>
                <a:path w="324485" h="324484">
                  <a:moveTo>
                    <a:pt x="161999" y="323999"/>
                  </a:moveTo>
                  <a:lnTo>
                    <a:pt x="118933" y="318213"/>
                  </a:lnTo>
                  <a:lnTo>
                    <a:pt x="80235" y="301882"/>
                  </a:lnTo>
                  <a:lnTo>
                    <a:pt x="47448" y="276551"/>
                  </a:lnTo>
                  <a:lnTo>
                    <a:pt x="22117" y="243764"/>
                  </a:lnTo>
                  <a:lnTo>
                    <a:pt x="5786" y="205065"/>
                  </a:lnTo>
                  <a:lnTo>
                    <a:pt x="0" y="161999"/>
                  </a:lnTo>
                  <a:lnTo>
                    <a:pt x="323999" y="162000"/>
                  </a:lnTo>
                  <a:lnTo>
                    <a:pt x="318213" y="205065"/>
                  </a:lnTo>
                  <a:lnTo>
                    <a:pt x="301882" y="243764"/>
                  </a:lnTo>
                  <a:lnTo>
                    <a:pt x="276551" y="276551"/>
                  </a:lnTo>
                  <a:lnTo>
                    <a:pt x="243764" y="301882"/>
                  </a:lnTo>
                  <a:lnTo>
                    <a:pt x="205065" y="318213"/>
                  </a:lnTo>
                  <a:lnTo>
                    <a:pt x="161999" y="323999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1751411" y="502421"/>
              <a:ext cx="324485" cy="324485"/>
            </a:xfrm>
            <a:custGeom>
              <a:rect l="l" t="t" r="r" b="b"/>
              <a:pathLst>
                <a:path w="324485" h="324484">
                  <a:moveTo>
                    <a:pt x="0" y="162000"/>
                  </a:moveTo>
                  <a:lnTo>
                    <a:pt x="5786" y="118934"/>
                  </a:lnTo>
                  <a:lnTo>
                    <a:pt x="22117" y="80235"/>
                  </a:lnTo>
                  <a:lnTo>
                    <a:pt x="47448" y="47448"/>
                  </a:lnTo>
                  <a:lnTo>
                    <a:pt x="80235" y="22117"/>
                  </a:lnTo>
                  <a:lnTo>
                    <a:pt x="118934" y="5786"/>
                  </a:lnTo>
                  <a:lnTo>
                    <a:pt x="162000" y="0"/>
                  </a:lnTo>
                  <a:lnTo>
                    <a:pt x="205065" y="5786"/>
                  </a:lnTo>
                  <a:lnTo>
                    <a:pt x="243764" y="22117"/>
                  </a:lnTo>
                  <a:lnTo>
                    <a:pt x="276551" y="47448"/>
                  </a:lnTo>
                  <a:lnTo>
                    <a:pt x="301882" y="80235"/>
                  </a:lnTo>
                  <a:lnTo>
                    <a:pt x="318213" y="118933"/>
                  </a:lnTo>
                  <a:lnTo>
                    <a:pt x="323999" y="161999"/>
                  </a:lnTo>
                  <a:lnTo>
                    <a:pt x="318213" y="205065"/>
                  </a:lnTo>
                  <a:lnTo>
                    <a:pt x="301882" y="243764"/>
                  </a:lnTo>
                  <a:lnTo>
                    <a:pt x="276551" y="276551"/>
                  </a:lnTo>
                  <a:lnTo>
                    <a:pt x="243764" y="301882"/>
                  </a:lnTo>
                  <a:lnTo>
                    <a:pt x="205065" y="318213"/>
                  </a:lnTo>
                  <a:lnTo>
                    <a:pt x="161999" y="323999"/>
                  </a:lnTo>
                  <a:lnTo>
                    <a:pt x="118933" y="318213"/>
                  </a:lnTo>
                  <a:lnTo>
                    <a:pt x="80235" y="301882"/>
                  </a:lnTo>
                  <a:lnTo>
                    <a:pt x="47448" y="276551"/>
                  </a:lnTo>
                  <a:lnTo>
                    <a:pt x="22117" y="243764"/>
                  </a:lnTo>
                  <a:lnTo>
                    <a:pt x="5786" y="205065"/>
                  </a:lnTo>
                  <a:lnTo>
                    <a:pt x="0" y="161999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1826296" y="577231"/>
              <a:ext cx="174231" cy="174230"/>
            </a:xfrm>
            <a:prstGeom prst="rect">
              <a:avLst/>
            </a:prstGeom>
          </p:spPr>
        </p:pic>
      </p:grpSp>
      <p:grpSp>
        <p:nvGrpSpPr>
          <p:cNvPr id="18" name="object 18"/>
          <p:cNvGrpSpPr/>
          <p:nvPr/>
        </p:nvGrpSpPr>
        <p:grpSpPr>
          <a:xfrm>
            <a:off x="2234211" y="489721"/>
            <a:ext cx="349885" cy="349885"/>
            <a:chOff x="2234211" y="489721"/>
            <a:chExt cx="349885" cy="349885"/>
          </a:xfrm>
        </p:grpSpPr>
        <p:sp>
          <p:nvSpPr>
            <p:cNvPr id="19" name="object 19"/>
            <p:cNvSpPr/>
            <p:nvPr/>
          </p:nvSpPr>
          <p:spPr>
            <a:xfrm>
              <a:off x="2246911" y="502421"/>
              <a:ext cx="324485" cy="324485"/>
            </a:xfrm>
            <a:custGeom>
              <a:rect l="l" t="t" r="r" b="b"/>
              <a:pathLst>
                <a:path w="324485" h="324484">
                  <a:moveTo>
                    <a:pt x="161999" y="0"/>
                  </a:moveTo>
                  <a:close/>
                </a:path>
                <a:path w="324485" h="324484">
                  <a:moveTo>
                    <a:pt x="323999" y="162000"/>
                  </a:moveTo>
                  <a:lnTo>
                    <a:pt x="0" y="162000"/>
                  </a:lnTo>
                  <a:lnTo>
                    <a:pt x="5787" y="118933"/>
                  </a:lnTo>
                  <a:lnTo>
                    <a:pt x="22118" y="80235"/>
                  </a:lnTo>
                  <a:lnTo>
                    <a:pt x="47449" y="47448"/>
                  </a:lnTo>
                  <a:lnTo>
                    <a:pt x="80236" y="22117"/>
                  </a:lnTo>
                  <a:lnTo>
                    <a:pt x="118935" y="5786"/>
                  </a:lnTo>
                  <a:lnTo>
                    <a:pt x="161999" y="0"/>
                  </a:lnTo>
                  <a:lnTo>
                    <a:pt x="205066" y="5786"/>
                  </a:lnTo>
                  <a:lnTo>
                    <a:pt x="243764" y="22117"/>
                  </a:lnTo>
                  <a:lnTo>
                    <a:pt x="276551" y="47448"/>
                  </a:lnTo>
                  <a:lnTo>
                    <a:pt x="301882" y="80235"/>
                  </a:lnTo>
                  <a:lnTo>
                    <a:pt x="318213" y="118934"/>
                  </a:lnTo>
                  <a:lnTo>
                    <a:pt x="323999" y="162000"/>
                  </a:lnTo>
                  <a:close/>
                </a:path>
                <a:path w="324485" h="324484">
                  <a:moveTo>
                    <a:pt x="161999" y="323999"/>
                  </a:moveTo>
                  <a:lnTo>
                    <a:pt x="118933" y="318213"/>
                  </a:lnTo>
                  <a:lnTo>
                    <a:pt x="80235" y="301882"/>
                  </a:lnTo>
                  <a:lnTo>
                    <a:pt x="47448" y="276551"/>
                  </a:lnTo>
                  <a:lnTo>
                    <a:pt x="22117" y="243764"/>
                  </a:lnTo>
                  <a:lnTo>
                    <a:pt x="5786" y="205065"/>
                  </a:lnTo>
                  <a:lnTo>
                    <a:pt x="0" y="161999"/>
                  </a:lnTo>
                  <a:lnTo>
                    <a:pt x="323999" y="162000"/>
                  </a:lnTo>
                  <a:lnTo>
                    <a:pt x="318213" y="205065"/>
                  </a:lnTo>
                  <a:lnTo>
                    <a:pt x="301882" y="243764"/>
                  </a:lnTo>
                  <a:lnTo>
                    <a:pt x="276551" y="276551"/>
                  </a:lnTo>
                  <a:lnTo>
                    <a:pt x="243764" y="301882"/>
                  </a:lnTo>
                  <a:lnTo>
                    <a:pt x="205065" y="318213"/>
                  </a:lnTo>
                  <a:lnTo>
                    <a:pt x="161999" y="323999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2246911" y="502421"/>
              <a:ext cx="324485" cy="324485"/>
            </a:xfrm>
            <a:custGeom>
              <a:rect l="l" t="t" r="r" b="b"/>
              <a:pathLst>
                <a:path w="324485" h="324484">
                  <a:moveTo>
                    <a:pt x="0" y="162000"/>
                  </a:moveTo>
                  <a:lnTo>
                    <a:pt x="5786" y="118934"/>
                  </a:lnTo>
                  <a:lnTo>
                    <a:pt x="22117" y="80235"/>
                  </a:lnTo>
                  <a:lnTo>
                    <a:pt x="47448" y="47448"/>
                  </a:lnTo>
                  <a:lnTo>
                    <a:pt x="80235" y="22117"/>
                  </a:lnTo>
                  <a:lnTo>
                    <a:pt x="118934" y="5786"/>
                  </a:lnTo>
                  <a:lnTo>
                    <a:pt x="162000" y="0"/>
                  </a:lnTo>
                  <a:lnTo>
                    <a:pt x="205065" y="5786"/>
                  </a:lnTo>
                  <a:lnTo>
                    <a:pt x="243764" y="22117"/>
                  </a:lnTo>
                  <a:lnTo>
                    <a:pt x="276551" y="47448"/>
                  </a:lnTo>
                  <a:lnTo>
                    <a:pt x="301882" y="80235"/>
                  </a:lnTo>
                  <a:lnTo>
                    <a:pt x="318213" y="118933"/>
                  </a:lnTo>
                  <a:lnTo>
                    <a:pt x="323999" y="161999"/>
                  </a:lnTo>
                  <a:lnTo>
                    <a:pt x="318213" y="205065"/>
                  </a:lnTo>
                  <a:lnTo>
                    <a:pt x="301882" y="243764"/>
                  </a:lnTo>
                  <a:lnTo>
                    <a:pt x="276551" y="276551"/>
                  </a:lnTo>
                  <a:lnTo>
                    <a:pt x="243764" y="301882"/>
                  </a:lnTo>
                  <a:lnTo>
                    <a:pt x="205065" y="318213"/>
                  </a:lnTo>
                  <a:lnTo>
                    <a:pt x="161999" y="323999"/>
                  </a:lnTo>
                  <a:lnTo>
                    <a:pt x="118933" y="318213"/>
                  </a:lnTo>
                  <a:lnTo>
                    <a:pt x="80235" y="301882"/>
                  </a:lnTo>
                  <a:lnTo>
                    <a:pt x="47448" y="276551"/>
                  </a:lnTo>
                  <a:lnTo>
                    <a:pt x="22117" y="243764"/>
                  </a:lnTo>
                  <a:lnTo>
                    <a:pt x="5786" y="205065"/>
                  </a:lnTo>
                  <a:lnTo>
                    <a:pt x="0" y="161999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2543213" y="695684"/>
              <a:ext cx="3175" cy="3810"/>
            </a:xfrm>
            <a:custGeom>
              <a:rect l="l" t="t" r="r" b="b"/>
              <a:pathLst>
                <a:path w="3175" h="3808">
                  <a:moveTo>
                    <a:pt x="2678" y="3571"/>
                  </a:moveTo>
                  <a:lnTo>
                    <a:pt x="1095" y="1511"/>
                  </a:lnTo>
                  <a:lnTo>
                    <a:pt x="0" y="0"/>
                  </a:lnTo>
                  <a:lnTo>
                    <a:pt x="1420" y="1877"/>
                  </a:lnTo>
                  <a:lnTo>
                    <a:pt x="2678" y="3571"/>
                  </a:lnTo>
                  <a:close/>
                </a:path>
              </a:pathLst>
            </a:custGeom>
            <a:solidFill>
              <a:srgbClr val="D40F5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2312229" y="562646"/>
              <a:ext cx="193364" cy="205462"/>
            </a:xfrm>
            <a:prstGeom prst="rect">
              <a:avLst/>
            </a:prstGeom>
          </p:spPr>
        </p:pic>
      </p:grpSp>
      <p:grpSp>
        <p:nvGrpSpPr>
          <p:cNvPr id="23" name="object 23"/>
          <p:cNvGrpSpPr/>
          <p:nvPr/>
        </p:nvGrpSpPr>
        <p:grpSpPr>
          <a:xfrm>
            <a:off x="2729710" y="489721"/>
            <a:ext cx="349885" cy="349885"/>
            <a:chOff x="2729710" y="489721"/>
            <a:chExt cx="349885" cy="349885"/>
          </a:xfrm>
        </p:grpSpPr>
        <p:sp>
          <p:nvSpPr>
            <p:cNvPr id="24" name="object 24"/>
            <p:cNvSpPr/>
            <p:nvPr/>
          </p:nvSpPr>
          <p:spPr>
            <a:xfrm>
              <a:off x="2742410" y="502421"/>
              <a:ext cx="324485" cy="324485"/>
            </a:xfrm>
            <a:custGeom>
              <a:rect l="l" t="t" r="r" b="b"/>
              <a:pathLst>
                <a:path w="324485" h="324484">
                  <a:moveTo>
                    <a:pt x="161999" y="0"/>
                  </a:moveTo>
                  <a:close/>
                </a:path>
                <a:path w="324485" h="324484">
                  <a:moveTo>
                    <a:pt x="323999" y="162000"/>
                  </a:moveTo>
                  <a:lnTo>
                    <a:pt x="0" y="162000"/>
                  </a:lnTo>
                  <a:lnTo>
                    <a:pt x="5787" y="118933"/>
                  </a:lnTo>
                  <a:lnTo>
                    <a:pt x="22118" y="80235"/>
                  </a:lnTo>
                  <a:lnTo>
                    <a:pt x="47449" y="47448"/>
                  </a:lnTo>
                  <a:lnTo>
                    <a:pt x="80236" y="22117"/>
                  </a:lnTo>
                  <a:lnTo>
                    <a:pt x="118935" y="5786"/>
                  </a:lnTo>
                  <a:lnTo>
                    <a:pt x="161999" y="0"/>
                  </a:lnTo>
                  <a:lnTo>
                    <a:pt x="205066" y="5786"/>
                  </a:lnTo>
                  <a:lnTo>
                    <a:pt x="243764" y="22117"/>
                  </a:lnTo>
                  <a:lnTo>
                    <a:pt x="276551" y="47448"/>
                  </a:lnTo>
                  <a:lnTo>
                    <a:pt x="301882" y="80235"/>
                  </a:lnTo>
                  <a:lnTo>
                    <a:pt x="318213" y="118934"/>
                  </a:lnTo>
                  <a:lnTo>
                    <a:pt x="323999" y="162000"/>
                  </a:lnTo>
                  <a:close/>
                </a:path>
                <a:path w="324485" h="324484">
                  <a:moveTo>
                    <a:pt x="161999" y="323999"/>
                  </a:moveTo>
                  <a:lnTo>
                    <a:pt x="118933" y="318213"/>
                  </a:lnTo>
                  <a:lnTo>
                    <a:pt x="80235" y="301882"/>
                  </a:lnTo>
                  <a:lnTo>
                    <a:pt x="47448" y="276551"/>
                  </a:lnTo>
                  <a:lnTo>
                    <a:pt x="22117" y="243764"/>
                  </a:lnTo>
                  <a:lnTo>
                    <a:pt x="5786" y="205065"/>
                  </a:lnTo>
                  <a:lnTo>
                    <a:pt x="0" y="161999"/>
                  </a:lnTo>
                  <a:lnTo>
                    <a:pt x="323999" y="162000"/>
                  </a:lnTo>
                  <a:lnTo>
                    <a:pt x="318213" y="205065"/>
                  </a:lnTo>
                  <a:lnTo>
                    <a:pt x="301882" y="243764"/>
                  </a:lnTo>
                  <a:lnTo>
                    <a:pt x="276551" y="276551"/>
                  </a:lnTo>
                  <a:lnTo>
                    <a:pt x="243764" y="301882"/>
                  </a:lnTo>
                  <a:lnTo>
                    <a:pt x="205065" y="318213"/>
                  </a:lnTo>
                  <a:lnTo>
                    <a:pt x="161999" y="323999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2742410" y="502421"/>
              <a:ext cx="324485" cy="324485"/>
            </a:xfrm>
            <a:custGeom>
              <a:rect l="l" t="t" r="r" b="b"/>
              <a:pathLst>
                <a:path w="324485" h="324484">
                  <a:moveTo>
                    <a:pt x="0" y="162000"/>
                  </a:moveTo>
                  <a:lnTo>
                    <a:pt x="5786" y="118934"/>
                  </a:lnTo>
                  <a:lnTo>
                    <a:pt x="22117" y="80235"/>
                  </a:lnTo>
                  <a:lnTo>
                    <a:pt x="47448" y="47448"/>
                  </a:lnTo>
                  <a:lnTo>
                    <a:pt x="80235" y="22117"/>
                  </a:lnTo>
                  <a:lnTo>
                    <a:pt x="118934" y="5786"/>
                  </a:lnTo>
                  <a:lnTo>
                    <a:pt x="162000" y="0"/>
                  </a:lnTo>
                  <a:lnTo>
                    <a:pt x="205065" y="5786"/>
                  </a:lnTo>
                  <a:lnTo>
                    <a:pt x="243764" y="22117"/>
                  </a:lnTo>
                  <a:lnTo>
                    <a:pt x="276551" y="47448"/>
                  </a:lnTo>
                  <a:lnTo>
                    <a:pt x="301882" y="80235"/>
                  </a:lnTo>
                  <a:lnTo>
                    <a:pt x="318213" y="118933"/>
                  </a:lnTo>
                  <a:lnTo>
                    <a:pt x="323999" y="161999"/>
                  </a:lnTo>
                  <a:lnTo>
                    <a:pt x="318213" y="205065"/>
                  </a:lnTo>
                  <a:lnTo>
                    <a:pt x="301882" y="243764"/>
                  </a:lnTo>
                  <a:lnTo>
                    <a:pt x="276551" y="276551"/>
                  </a:lnTo>
                  <a:lnTo>
                    <a:pt x="243764" y="301882"/>
                  </a:lnTo>
                  <a:lnTo>
                    <a:pt x="205065" y="318213"/>
                  </a:lnTo>
                  <a:lnTo>
                    <a:pt x="161999" y="323999"/>
                  </a:lnTo>
                  <a:lnTo>
                    <a:pt x="118933" y="318213"/>
                  </a:lnTo>
                  <a:lnTo>
                    <a:pt x="80235" y="301882"/>
                  </a:lnTo>
                  <a:lnTo>
                    <a:pt x="47448" y="276551"/>
                  </a:lnTo>
                  <a:lnTo>
                    <a:pt x="22117" y="243764"/>
                  </a:lnTo>
                  <a:lnTo>
                    <a:pt x="5786" y="205065"/>
                  </a:lnTo>
                  <a:lnTo>
                    <a:pt x="0" y="161999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6" name="object 26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2791691" y="595029"/>
              <a:ext cx="214184" cy="173796"/>
            </a:xfrm>
            <a:prstGeom prst="rect">
              <a:avLst/>
            </a:prstGeom>
          </p:spPr>
        </p:pic>
      </p:grpSp>
      <p:pic>
        <p:nvPicPr>
          <p:cNvPr id="27" name="object 27"/>
          <p:cNvPicPr/>
          <p:nvPr/>
        </p:nvPicPr>
        <p:blipFill>
          <a:blip r:embed="rId8"/>
          <a:stretch>
            <a:fillRect/>
          </a:stretch>
        </p:blipFill>
        <p:spPr>
          <a:xfrm>
            <a:off x="4515492" y="382334"/>
            <a:ext cx="7568965" cy="6065644"/>
          </a:xfrm>
          <a:prstGeom prst="rect">
            <a:avLst/>
          </a:prstGeom>
        </p:spPr>
      </p:pic>
      <p:sp>
        <p:nvSpPr>
          <p:cNvPr id="28" name="object 28"/>
          <p:cNvSpPr txBox="1"/>
          <p:nvPr/>
        </p:nvSpPr>
        <p:spPr>
          <a:xfrm>
            <a:off x="7027784" y="2631014"/>
            <a:ext cx="6350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0">
                <a:solidFill>
                  <a:srgbClr val="FF0000"/>
                </a:solidFill>
                <a:latin typeface="微软雅黑"/>
                <a:cs typeface="微软雅黑"/>
              </a:rPr>
              <a:t>长春市</a:t>
            </a:r>
            <a:endParaRPr sz="1600">
              <a:latin typeface="微软雅黑"/>
              <a:cs typeface="微软雅黑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221325" y="1253863"/>
            <a:ext cx="1967864" cy="772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0">
                <a:solidFill>
                  <a:srgbClr val="FFFFFF"/>
                </a:solidFill>
                <a:latin typeface="微软雅黑"/>
                <a:cs typeface="微软雅黑"/>
              </a:rPr>
              <a:t>白城市</a:t>
            </a:r>
            <a:endParaRPr sz="1400">
              <a:latin typeface="微软雅黑"/>
              <a:cs typeface="微软雅黑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350">
              <a:latin typeface="微软雅黑"/>
              <a:cs typeface="微软雅黑"/>
            </a:endParaRPr>
          </a:p>
          <a:p>
            <a:pPr marR="5080" algn="r">
              <a:lnSpc>
                <a:spcPct val="100000"/>
              </a:lnSpc>
            </a:pPr>
            <a:r>
              <a:rPr sz="1400" spc="-20">
                <a:solidFill>
                  <a:srgbClr val="FFFFFF"/>
                </a:solidFill>
                <a:latin typeface="微软雅黑"/>
                <a:cs typeface="微软雅黑"/>
              </a:rPr>
              <a:t>松原市</a:t>
            </a:r>
            <a:endParaRPr sz="1400">
              <a:latin typeface="微软雅黑"/>
              <a:cs typeface="微软雅黑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516724" y="3455271"/>
            <a:ext cx="5588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0">
                <a:solidFill>
                  <a:srgbClr val="FFFFFF"/>
                </a:solidFill>
                <a:latin typeface="微软雅黑"/>
                <a:cs typeface="微软雅黑"/>
              </a:rPr>
              <a:t>四平市</a:t>
            </a:r>
            <a:endParaRPr sz="1400">
              <a:latin typeface="微软雅黑"/>
              <a:cs typeface="微软雅黑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421168" y="3010093"/>
            <a:ext cx="5588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0">
                <a:solidFill>
                  <a:srgbClr val="FFFFFF"/>
                </a:solidFill>
                <a:latin typeface="微软雅黑"/>
                <a:cs typeface="微软雅黑"/>
              </a:rPr>
              <a:t>吉林市</a:t>
            </a:r>
            <a:endParaRPr sz="1400">
              <a:latin typeface="微软雅黑"/>
              <a:cs typeface="微软雅黑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370361" y="4071619"/>
            <a:ext cx="203200" cy="59436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 algn="just">
              <a:lnSpc>
                <a:spcPts val="1400"/>
              </a:lnSpc>
              <a:spcBef>
                <a:spcPts val="380"/>
              </a:spcBef>
            </a:pPr>
            <a:r>
              <a:rPr sz="1400" spc="-50">
                <a:solidFill>
                  <a:srgbClr val="FFFFFF"/>
                </a:solidFill>
                <a:latin typeface="微软雅黑"/>
                <a:cs typeface="微软雅黑"/>
              </a:rPr>
              <a:t>辽源市</a:t>
            </a:r>
            <a:endParaRPr sz="1400">
              <a:latin typeface="微软雅黑"/>
              <a:cs typeface="微软雅黑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392351" y="5021567"/>
            <a:ext cx="1549400" cy="4254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03300">
              <a:lnSpc>
                <a:spcPts val="1575"/>
              </a:lnSpc>
              <a:spcBef>
                <a:spcPts val="100"/>
              </a:spcBef>
            </a:pPr>
            <a:r>
              <a:rPr sz="1400" spc="-20">
                <a:solidFill>
                  <a:srgbClr val="FFFFFF"/>
                </a:solidFill>
                <a:latin typeface="微软雅黑"/>
                <a:cs typeface="微软雅黑"/>
              </a:rPr>
              <a:t>白山市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ts val="1575"/>
              </a:lnSpc>
            </a:pPr>
            <a:r>
              <a:rPr sz="1400" spc="-20">
                <a:solidFill>
                  <a:srgbClr val="FFFFFF"/>
                </a:solidFill>
                <a:latin typeface="微软雅黑"/>
                <a:cs typeface="微软雅黑"/>
              </a:rPr>
              <a:t>通化市</a:t>
            </a:r>
            <a:endParaRPr sz="1400">
              <a:latin typeface="微软雅黑"/>
              <a:cs typeface="微软雅黑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9773353" y="3616063"/>
            <a:ext cx="14478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>
                <a:solidFill>
                  <a:srgbClr val="FFFFFF"/>
                </a:solidFill>
                <a:latin typeface="微软雅黑"/>
                <a:cs typeface="微软雅黑"/>
              </a:rPr>
              <a:t>延边朝鲜族自治州</a:t>
            </a:r>
            <a:endParaRPr sz="1400">
              <a:latin typeface="微软雅黑"/>
              <a:cs typeface="微软雅黑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6934200" y="1066800"/>
            <a:ext cx="4766917" cy="123177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638841" y="1175348"/>
            <a:ext cx="236220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470">
                <a:solidFill>
                  <a:srgbClr val="FFFFFF"/>
                </a:solidFill>
                <a:latin typeface="微软雅黑"/>
                <a:cs typeface="微软雅黑"/>
              </a:rPr>
              <a:t>长春市地图</a:t>
            </a:r>
            <a:endParaRPr sz="3200">
              <a:latin typeface="微软雅黑"/>
              <a:cs typeface="微软雅黑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840151" y="1924489"/>
            <a:ext cx="20688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>
                <a:solidFill>
                  <a:srgbClr val="595959"/>
                </a:solidFill>
                <a:latin typeface="微软雅黑"/>
                <a:cs typeface="微软雅黑"/>
              </a:rPr>
              <a:t>MAP</a:t>
            </a:r>
            <a:r>
              <a:rPr sz="1200" spc="-15">
                <a:solidFill>
                  <a:srgbClr val="595959"/>
                </a:solidFill>
                <a:latin typeface="微软雅黑"/>
                <a:cs typeface="微软雅黑"/>
              </a:rPr>
              <a:t> </a:t>
            </a:r>
            <a:r>
              <a:rPr sz="1200">
                <a:solidFill>
                  <a:srgbClr val="595959"/>
                </a:solidFill>
                <a:latin typeface="微软雅黑"/>
                <a:cs typeface="微软雅黑"/>
              </a:rPr>
              <a:t>OF</a:t>
            </a:r>
            <a:r>
              <a:rPr sz="1200" spc="-10">
                <a:solidFill>
                  <a:srgbClr val="595959"/>
                </a:solidFill>
                <a:latin typeface="微软雅黑"/>
                <a:cs typeface="微软雅黑"/>
              </a:rPr>
              <a:t> </a:t>
            </a:r>
            <a:r>
              <a:rPr sz="1200">
                <a:solidFill>
                  <a:srgbClr val="595959"/>
                </a:solidFill>
                <a:latin typeface="微软雅黑"/>
                <a:cs typeface="微软雅黑"/>
              </a:rPr>
              <a:t>THE</a:t>
            </a:r>
            <a:r>
              <a:rPr sz="1200" spc="340">
                <a:solidFill>
                  <a:srgbClr val="595959"/>
                </a:solidFill>
                <a:latin typeface="微软雅黑"/>
                <a:cs typeface="微软雅黑"/>
              </a:rPr>
              <a:t> </a:t>
            </a:r>
            <a:r>
              <a:rPr sz="1200" spc="-10">
                <a:solidFill>
                  <a:srgbClr val="595959"/>
                </a:solidFill>
                <a:latin typeface="微软雅黑"/>
                <a:cs typeface="微软雅黑"/>
              </a:rPr>
              <a:t>CHANGCHUN</a:t>
            </a:r>
            <a:endParaRPr sz="1200">
              <a:latin typeface="微软雅黑"/>
              <a:cs typeface="微软雅黑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032623" y="2481262"/>
            <a:ext cx="4252595" cy="3159125"/>
            <a:chOff x="7032623" y="2481262"/>
            <a:chExt cx="4252595" cy="3159125"/>
          </a:xfrm>
        </p:grpSpPr>
        <p:sp>
          <p:nvSpPr>
            <p:cNvPr id="6" name="object 6"/>
            <p:cNvSpPr/>
            <p:nvPr/>
          </p:nvSpPr>
          <p:spPr>
            <a:xfrm>
              <a:off x="7034210" y="2482850"/>
              <a:ext cx="4249420" cy="3155950"/>
            </a:xfrm>
            <a:custGeom>
              <a:rect l="l" t="t" r="r" b="b"/>
              <a:pathLst>
                <a:path w="4249420" h="3155950">
                  <a:moveTo>
                    <a:pt x="4248839" y="3155950"/>
                  </a:moveTo>
                  <a:lnTo>
                    <a:pt x="357316" y="3155950"/>
                  </a:lnTo>
                  <a:lnTo>
                    <a:pt x="0" y="2798633"/>
                  </a:lnTo>
                  <a:lnTo>
                    <a:pt x="0" y="0"/>
                  </a:lnTo>
                  <a:lnTo>
                    <a:pt x="3891522" y="0"/>
                  </a:lnTo>
                  <a:lnTo>
                    <a:pt x="4248839" y="357316"/>
                  </a:lnTo>
                  <a:lnTo>
                    <a:pt x="4248839" y="3155950"/>
                  </a:lnTo>
                  <a:close/>
                </a:path>
              </a:pathLst>
            </a:custGeom>
            <a:solidFill>
              <a:srgbClr val="FFFFFF">
                <a:alpha val="43136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7034210" y="2482850"/>
              <a:ext cx="4249420" cy="3155950"/>
            </a:xfrm>
            <a:custGeom>
              <a:rect l="l" t="t" r="r" b="b"/>
              <a:pathLst>
                <a:path w="4249420" h="3155950">
                  <a:moveTo>
                    <a:pt x="0" y="0"/>
                  </a:moveTo>
                  <a:lnTo>
                    <a:pt x="3891522" y="0"/>
                  </a:lnTo>
                  <a:lnTo>
                    <a:pt x="4248839" y="357316"/>
                  </a:lnTo>
                  <a:lnTo>
                    <a:pt x="4248839" y="3155950"/>
                  </a:lnTo>
                  <a:lnTo>
                    <a:pt x="357316" y="3155950"/>
                  </a:lnTo>
                  <a:lnTo>
                    <a:pt x="0" y="2798633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7291609" y="2923659"/>
            <a:ext cx="365760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>
                <a:solidFill>
                  <a:srgbClr val="404040"/>
                </a:solidFill>
                <a:latin typeface="微软雅黑"/>
                <a:cs typeface="微软雅黑"/>
              </a:rPr>
              <a:t>长春是吉林省省会、副省级市、特大城市、东北亚</a:t>
            </a:r>
            <a:endParaRPr sz="1300">
              <a:latin typeface="微软雅黑"/>
              <a:cs typeface="微软雅黑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91609" y="3121779"/>
            <a:ext cx="3657600" cy="2105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300" spc="-5">
                <a:solidFill>
                  <a:srgbClr val="404040"/>
                </a:solidFill>
                <a:latin typeface="微软雅黑"/>
                <a:cs typeface="微软雅黑"/>
              </a:rPr>
              <a:t>经济圈中心城市，是国务院定位的中国东北地区中心城市之一、我国重要的工业基地、国家历史文化名城和全国综合交通枢纽。</a:t>
            </a:r>
            <a:endParaRPr sz="1300">
              <a:latin typeface="微软雅黑"/>
              <a:cs typeface="微软雅黑"/>
            </a:endParaRPr>
          </a:p>
          <a:p>
            <a:pPr marL="12700" marR="5080" algn="just">
              <a:lnSpc>
                <a:spcPct val="150000"/>
              </a:lnSpc>
            </a:pPr>
            <a:r>
              <a:rPr sz="1300" spc="-5">
                <a:solidFill>
                  <a:srgbClr val="404040"/>
                </a:solidFill>
                <a:latin typeface="微软雅黑"/>
                <a:cs typeface="微软雅黑"/>
              </a:rPr>
              <a:t>长春有着深厚的近代城市底蕴，是新中国最早的汽车工业基地和电影制作基地，有“东方底特律”之称，同时还是新中国轨道客车、光电技术、应用化学、生物制品等工业发展的摇篮。</a:t>
            </a:r>
            <a:endParaRPr sz="1300">
              <a:latin typeface="微软雅黑"/>
              <a:cs typeface="微软雅黑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/>
          <a:stretch>
            <a:fillRect/>
          </a:stretch>
        </p:blipFill>
        <p:spPr>
          <a:xfrm>
            <a:off x="681037" y="220662"/>
            <a:ext cx="5850552" cy="640166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027476" y="1715565"/>
            <a:ext cx="52070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20">
                <a:solidFill>
                  <a:srgbClr val="FFFFFF"/>
                </a:solidFill>
                <a:latin typeface="微软雅黑"/>
                <a:cs typeface="微软雅黑"/>
              </a:rPr>
              <a:t>榆树市</a:t>
            </a:r>
            <a:endParaRPr sz="1300">
              <a:latin typeface="微软雅黑"/>
              <a:cs typeface="微软雅黑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151346" y="2465267"/>
            <a:ext cx="52070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20">
                <a:solidFill>
                  <a:srgbClr val="FFFFFF"/>
                </a:solidFill>
                <a:latin typeface="微软雅黑"/>
                <a:cs typeface="微软雅黑"/>
              </a:rPr>
              <a:t>德惠市</a:t>
            </a:r>
            <a:endParaRPr sz="1300">
              <a:latin typeface="微软雅黑"/>
              <a:cs typeface="微软雅黑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011596" y="5910542"/>
            <a:ext cx="52070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20">
                <a:solidFill>
                  <a:srgbClr val="FFFFFF"/>
                </a:solidFill>
                <a:latin typeface="微软雅黑"/>
                <a:cs typeface="微软雅黑"/>
              </a:rPr>
              <a:t>双阳区</a:t>
            </a:r>
            <a:endParaRPr sz="1300">
              <a:latin typeface="微软雅黑"/>
              <a:cs typeface="微软雅黑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864383" y="2848657"/>
            <a:ext cx="52070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20">
                <a:solidFill>
                  <a:srgbClr val="FFFFFF"/>
                </a:solidFill>
                <a:latin typeface="微软雅黑"/>
                <a:cs typeface="微软雅黑"/>
              </a:rPr>
              <a:t>农安县</a:t>
            </a:r>
            <a:endParaRPr sz="1300">
              <a:latin typeface="微软雅黑"/>
              <a:cs typeface="微软雅黑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486849" y="3337492"/>
            <a:ext cx="52070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20">
                <a:solidFill>
                  <a:srgbClr val="FFFFFF"/>
                </a:solidFill>
                <a:latin typeface="微软雅黑"/>
                <a:cs typeface="微软雅黑"/>
              </a:rPr>
              <a:t>九台区</a:t>
            </a:r>
            <a:endParaRPr sz="1300">
              <a:latin typeface="微软雅黑"/>
              <a:cs typeface="微软雅黑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450963" y="3556417"/>
            <a:ext cx="52070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20">
                <a:solidFill>
                  <a:srgbClr val="FFFFFF"/>
                </a:solidFill>
                <a:latin typeface="微软雅黑"/>
                <a:cs typeface="微软雅黑"/>
              </a:rPr>
              <a:t>宽城区</a:t>
            </a:r>
            <a:endParaRPr sz="1300">
              <a:latin typeface="微软雅黑"/>
              <a:cs typeface="微软雅黑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921508" y="4385719"/>
            <a:ext cx="33020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20">
                <a:solidFill>
                  <a:srgbClr val="FFFFFF"/>
                </a:solidFill>
                <a:latin typeface="微软雅黑"/>
                <a:cs typeface="微软雅黑"/>
              </a:rPr>
              <a:t>绿园区</a:t>
            </a:r>
            <a:endParaRPr sz="800">
              <a:latin typeface="微软雅黑"/>
              <a:cs typeface="微软雅黑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022364" y="4892805"/>
            <a:ext cx="4064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20">
                <a:solidFill>
                  <a:srgbClr val="FFFFFF"/>
                </a:solidFill>
                <a:latin typeface="微软雅黑"/>
                <a:cs typeface="微软雅黑"/>
              </a:rPr>
              <a:t>朝阳区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476426" y="5293936"/>
            <a:ext cx="4064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20">
                <a:solidFill>
                  <a:srgbClr val="FFFFFF"/>
                </a:solidFill>
                <a:latin typeface="微软雅黑"/>
                <a:cs typeface="微软雅黑"/>
              </a:rPr>
              <a:t>南关区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566123" y="4465728"/>
            <a:ext cx="860425" cy="597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1790">
              <a:lnSpc>
                <a:spcPct val="100000"/>
              </a:lnSpc>
              <a:spcBef>
                <a:spcPts val="100"/>
              </a:spcBef>
            </a:pPr>
            <a:r>
              <a:rPr sz="1300" spc="-20">
                <a:solidFill>
                  <a:srgbClr val="FFFFFF"/>
                </a:solidFill>
                <a:latin typeface="微软雅黑"/>
                <a:cs typeface="微软雅黑"/>
              </a:rPr>
              <a:t>二道区</a:t>
            </a:r>
            <a:endParaRPr sz="13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1260"/>
              </a:spcBef>
            </a:pPr>
            <a:r>
              <a:rPr sz="1400" b="1" spc="-20">
                <a:solidFill>
                  <a:srgbClr val="FF0000"/>
                </a:solidFill>
                <a:latin typeface="微软雅黑"/>
                <a:cs typeface="微软雅黑"/>
              </a:rPr>
              <a:t>长春市</a:t>
            </a:r>
            <a:endParaRPr sz="1400">
              <a:latin typeface="微软雅黑"/>
              <a:cs typeface="微软雅黑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6934200" y="1066800"/>
            <a:ext cx="4766917" cy="123177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638841" y="1175348"/>
            <a:ext cx="236220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470">
                <a:solidFill>
                  <a:srgbClr val="FFFFFF"/>
                </a:solidFill>
                <a:latin typeface="微软雅黑"/>
                <a:cs typeface="微软雅黑"/>
              </a:rPr>
              <a:t>吉林市地图</a:t>
            </a:r>
            <a:endParaRPr sz="3200">
              <a:latin typeface="微软雅黑"/>
              <a:cs typeface="微软雅黑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474439" y="1924489"/>
            <a:ext cx="14001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>
                <a:solidFill>
                  <a:srgbClr val="595959"/>
                </a:solidFill>
                <a:latin typeface="微软雅黑"/>
                <a:cs typeface="微软雅黑"/>
              </a:rPr>
              <a:t>MAP</a:t>
            </a:r>
            <a:r>
              <a:rPr sz="1200" spc="-15">
                <a:solidFill>
                  <a:srgbClr val="595959"/>
                </a:solidFill>
                <a:latin typeface="微软雅黑"/>
                <a:cs typeface="微软雅黑"/>
              </a:rPr>
              <a:t> </a:t>
            </a:r>
            <a:r>
              <a:rPr sz="1200">
                <a:solidFill>
                  <a:srgbClr val="595959"/>
                </a:solidFill>
                <a:latin typeface="微软雅黑"/>
                <a:cs typeface="微软雅黑"/>
              </a:rPr>
              <a:t>OF</a:t>
            </a:r>
            <a:r>
              <a:rPr sz="1200" spc="-10">
                <a:solidFill>
                  <a:srgbClr val="595959"/>
                </a:solidFill>
                <a:latin typeface="微软雅黑"/>
                <a:cs typeface="微软雅黑"/>
              </a:rPr>
              <a:t> </a:t>
            </a:r>
            <a:r>
              <a:rPr sz="1200">
                <a:solidFill>
                  <a:srgbClr val="595959"/>
                </a:solidFill>
                <a:latin typeface="微软雅黑"/>
                <a:cs typeface="微软雅黑"/>
              </a:rPr>
              <a:t>THE</a:t>
            </a:r>
            <a:r>
              <a:rPr sz="1200" spc="340">
                <a:solidFill>
                  <a:srgbClr val="595959"/>
                </a:solidFill>
                <a:latin typeface="微软雅黑"/>
                <a:cs typeface="微软雅黑"/>
              </a:rPr>
              <a:t> </a:t>
            </a:r>
            <a:r>
              <a:rPr sz="1200" spc="-10">
                <a:solidFill>
                  <a:srgbClr val="595959"/>
                </a:solidFill>
                <a:latin typeface="微软雅黑"/>
                <a:cs typeface="微软雅黑"/>
              </a:rPr>
              <a:t>JILIN</a:t>
            </a:r>
            <a:endParaRPr sz="1200">
              <a:latin typeface="微软雅黑"/>
              <a:cs typeface="微软雅黑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032623" y="2481262"/>
            <a:ext cx="4252595" cy="3159125"/>
            <a:chOff x="7032623" y="2481262"/>
            <a:chExt cx="4252595" cy="3159125"/>
          </a:xfrm>
        </p:grpSpPr>
        <p:sp>
          <p:nvSpPr>
            <p:cNvPr id="6" name="object 6"/>
            <p:cNvSpPr/>
            <p:nvPr/>
          </p:nvSpPr>
          <p:spPr>
            <a:xfrm>
              <a:off x="7034210" y="2482850"/>
              <a:ext cx="4249420" cy="3155950"/>
            </a:xfrm>
            <a:custGeom>
              <a:rect l="l" t="t" r="r" b="b"/>
              <a:pathLst>
                <a:path w="4249420" h="3155950">
                  <a:moveTo>
                    <a:pt x="4248839" y="3155950"/>
                  </a:moveTo>
                  <a:lnTo>
                    <a:pt x="357316" y="3155950"/>
                  </a:lnTo>
                  <a:lnTo>
                    <a:pt x="0" y="2798633"/>
                  </a:lnTo>
                  <a:lnTo>
                    <a:pt x="0" y="0"/>
                  </a:lnTo>
                  <a:lnTo>
                    <a:pt x="3891522" y="0"/>
                  </a:lnTo>
                  <a:lnTo>
                    <a:pt x="4248839" y="357316"/>
                  </a:lnTo>
                  <a:lnTo>
                    <a:pt x="4248839" y="3155950"/>
                  </a:lnTo>
                  <a:close/>
                </a:path>
              </a:pathLst>
            </a:custGeom>
            <a:solidFill>
              <a:srgbClr val="FFFFFF">
                <a:alpha val="43136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7034210" y="2482850"/>
              <a:ext cx="4249420" cy="3155950"/>
            </a:xfrm>
            <a:custGeom>
              <a:rect l="l" t="t" r="r" b="b"/>
              <a:pathLst>
                <a:path w="4249420" h="3155950">
                  <a:moveTo>
                    <a:pt x="0" y="0"/>
                  </a:moveTo>
                  <a:lnTo>
                    <a:pt x="3891522" y="0"/>
                  </a:lnTo>
                  <a:lnTo>
                    <a:pt x="4248839" y="357316"/>
                  </a:lnTo>
                  <a:lnTo>
                    <a:pt x="4248839" y="3155950"/>
                  </a:lnTo>
                  <a:lnTo>
                    <a:pt x="357316" y="3155950"/>
                  </a:lnTo>
                  <a:lnTo>
                    <a:pt x="0" y="2798633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7291609" y="2527420"/>
            <a:ext cx="3657600" cy="2997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300" spc="-5">
                <a:solidFill>
                  <a:srgbClr val="404040"/>
                </a:solidFill>
                <a:latin typeface="微软雅黑"/>
                <a:cs typeface="微软雅黑"/>
              </a:rPr>
              <a:t>吉林市是中国唯一省市同名的城市。东北地区和吉林省重要的交通枢纽中心城市和新型工业基地。吉林省原省会及国务院批准设立的较大的市，具有雾凇之都、中国北方特色的旅游城市，国家历史文化名城、中国书法城等名誉。荣登福布斯中国大陆最佳商业城市排行榜。吉林省因吉林市而得名，吉林市满语名为“吉林乌拉”，意为“沿江的城池”，因康熙皇帝东巡吉林城所作《松花江放船歌》有“连樯接舰屯江城”之句，故吉林市又被称为“江城</a:t>
            </a:r>
            <a:r>
              <a:rPr sz="1300" spc="-50">
                <a:solidFill>
                  <a:srgbClr val="404040"/>
                </a:solidFill>
                <a:latin typeface="微软雅黑"/>
                <a:cs typeface="微软雅黑"/>
              </a:rPr>
              <a:t> </a:t>
            </a:r>
            <a:r>
              <a:rPr sz="1300" spc="-10">
                <a:solidFill>
                  <a:srgbClr val="404040"/>
                </a:solidFill>
                <a:latin typeface="微软雅黑"/>
                <a:cs typeface="微软雅黑"/>
              </a:rPr>
              <a:t>”、“北国江城”。</a:t>
            </a:r>
            <a:endParaRPr sz="1300">
              <a:latin typeface="微软雅黑"/>
              <a:cs typeface="微软雅黑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865826" y="152400"/>
            <a:ext cx="5457190" cy="6574155"/>
            <a:chOff x="865826" y="152400"/>
            <a:chExt cx="5457190" cy="6574155"/>
          </a:xfrm>
        </p:grpSpPr>
        <p:pic>
          <p:nvPicPr>
            <p:cNvPr id="10" name="object 10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1238250" y="152400"/>
              <a:ext cx="5084762" cy="657383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865826" y="3847262"/>
              <a:ext cx="2418711" cy="255194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3940164" y="847142"/>
              <a:ext cx="96350" cy="96350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3731578" y="979253"/>
            <a:ext cx="52070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20">
                <a:solidFill>
                  <a:srgbClr val="FFFFFF"/>
                </a:solidFill>
                <a:latin typeface="微软雅黑"/>
                <a:cs typeface="微软雅黑"/>
              </a:rPr>
              <a:t>舒兰市</a:t>
            </a:r>
            <a:endParaRPr sz="1300">
              <a:latin typeface="微软雅黑"/>
              <a:cs typeface="微软雅黑"/>
            </a:endParaRPr>
          </a:p>
        </p:txBody>
      </p:sp>
      <p:pic>
        <p:nvPicPr>
          <p:cNvPr id="14" name="object 14"/>
          <p:cNvPicPr/>
          <p:nvPr/>
        </p:nvPicPr>
        <p:blipFill>
          <a:blip r:embed="rId6"/>
          <a:stretch>
            <a:fillRect/>
          </a:stretch>
        </p:blipFill>
        <p:spPr>
          <a:xfrm>
            <a:off x="4822518" y="3078162"/>
            <a:ext cx="96350" cy="96350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4613932" y="3210273"/>
            <a:ext cx="52070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20">
                <a:solidFill>
                  <a:srgbClr val="FFFFFF"/>
                </a:solidFill>
                <a:latin typeface="微软雅黑"/>
                <a:cs typeface="微软雅黑"/>
              </a:rPr>
              <a:t>蛟河市</a:t>
            </a:r>
            <a:endParaRPr sz="1300">
              <a:latin typeface="微软雅黑"/>
              <a:cs typeface="微软雅黑"/>
            </a:endParaRPr>
          </a:p>
        </p:txBody>
      </p:sp>
      <p:pic>
        <p:nvPicPr>
          <p:cNvPr id="16" name="object 16"/>
          <p:cNvPicPr/>
          <p:nvPr/>
        </p:nvPicPr>
        <p:blipFill>
          <a:blip r:embed="rId7"/>
          <a:stretch>
            <a:fillRect/>
          </a:stretch>
        </p:blipFill>
        <p:spPr>
          <a:xfrm>
            <a:off x="3463914" y="5438339"/>
            <a:ext cx="96350" cy="96350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3255328" y="5570449"/>
            <a:ext cx="52070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20">
                <a:solidFill>
                  <a:srgbClr val="FFFFFF"/>
                </a:solidFill>
                <a:latin typeface="微软雅黑"/>
                <a:cs typeface="微软雅黑"/>
              </a:rPr>
              <a:t>桦甸市</a:t>
            </a:r>
            <a:endParaRPr sz="1300">
              <a:latin typeface="微软雅黑"/>
              <a:cs typeface="微软雅黑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730736" y="5608049"/>
            <a:ext cx="52070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20">
                <a:solidFill>
                  <a:srgbClr val="FFFFFF"/>
                </a:solidFill>
                <a:latin typeface="微软雅黑"/>
                <a:cs typeface="微软雅黑"/>
              </a:rPr>
              <a:t>磐石市</a:t>
            </a:r>
            <a:endParaRPr sz="1300">
              <a:latin typeface="微软雅黑"/>
              <a:cs typeface="微软雅黑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819285" y="2337735"/>
            <a:ext cx="273050" cy="899794"/>
            <a:chOff x="2819285" y="2337735"/>
            <a:chExt cx="273050" cy="899794"/>
          </a:xfrm>
        </p:grpSpPr>
        <p:pic>
          <p:nvPicPr>
            <p:cNvPr id="20" name="object 20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2846772" y="3141162"/>
              <a:ext cx="96350" cy="96350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2822460" y="2605881"/>
              <a:ext cx="90170" cy="90170"/>
            </a:xfrm>
            <a:custGeom>
              <a:rect l="l" t="t" r="r" b="b"/>
              <a:pathLst>
                <a:path w="90169" h="90169">
                  <a:moveTo>
                    <a:pt x="0" y="45000"/>
                  </a:moveTo>
                  <a:lnTo>
                    <a:pt x="3536" y="27484"/>
                  </a:lnTo>
                  <a:lnTo>
                    <a:pt x="13180" y="13180"/>
                  </a:lnTo>
                  <a:lnTo>
                    <a:pt x="27484" y="3536"/>
                  </a:lnTo>
                  <a:lnTo>
                    <a:pt x="45000" y="0"/>
                  </a:lnTo>
                  <a:lnTo>
                    <a:pt x="62515" y="3536"/>
                  </a:lnTo>
                  <a:lnTo>
                    <a:pt x="76819" y="13180"/>
                  </a:lnTo>
                  <a:lnTo>
                    <a:pt x="86463" y="27483"/>
                  </a:lnTo>
                  <a:lnTo>
                    <a:pt x="90000" y="44999"/>
                  </a:lnTo>
                  <a:lnTo>
                    <a:pt x="86463" y="62516"/>
                  </a:lnTo>
                  <a:lnTo>
                    <a:pt x="76819" y="76819"/>
                  </a:lnTo>
                  <a:lnTo>
                    <a:pt x="62516" y="86463"/>
                  </a:lnTo>
                  <a:lnTo>
                    <a:pt x="45000" y="90000"/>
                  </a:lnTo>
                  <a:lnTo>
                    <a:pt x="27484" y="86463"/>
                  </a:lnTo>
                  <a:lnTo>
                    <a:pt x="13180" y="76819"/>
                  </a:lnTo>
                  <a:lnTo>
                    <a:pt x="3536" y="62516"/>
                  </a:lnTo>
                  <a:lnTo>
                    <a:pt x="0" y="45000"/>
                  </a:lnTo>
                  <a:close/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2849459" y="2632881"/>
              <a:ext cx="36195" cy="36195"/>
            </a:xfrm>
            <a:custGeom>
              <a:rect l="l" t="t" r="r" b="b"/>
              <a:pathLst>
                <a:path w="36194" h="36194">
                  <a:moveTo>
                    <a:pt x="36000" y="18000"/>
                  </a:moveTo>
                  <a:lnTo>
                    <a:pt x="0" y="18000"/>
                  </a:lnTo>
                  <a:lnTo>
                    <a:pt x="1415" y="10993"/>
                  </a:lnTo>
                  <a:lnTo>
                    <a:pt x="5273" y="5272"/>
                  </a:lnTo>
                  <a:lnTo>
                    <a:pt x="10995" y="1414"/>
                  </a:lnTo>
                  <a:lnTo>
                    <a:pt x="18000" y="0"/>
                  </a:lnTo>
                  <a:lnTo>
                    <a:pt x="25007" y="1414"/>
                  </a:lnTo>
                  <a:lnTo>
                    <a:pt x="30728" y="5272"/>
                  </a:lnTo>
                  <a:lnTo>
                    <a:pt x="34586" y="10993"/>
                  </a:lnTo>
                  <a:lnTo>
                    <a:pt x="36000" y="18000"/>
                  </a:lnTo>
                  <a:close/>
                </a:path>
                <a:path w="36194" h="36194">
                  <a:moveTo>
                    <a:pt x="18000" y="35999"/>
                  </a:moveTo>
                  <a:lnTo>
                    <a:pt x="10993" y="34584"/>
                  </a:lnTo>
                  <a:lnTo>
                    <a:pt x="5272" y="30727"/>
                  </a:lnTo>
                  <a:lnTo>
                    <a:pt x="1414" y="25005"/>
                  </a:lnTo>
                  <a:lnTo>
                    <a:pt x="0" y="17999"/>
                  </a:lnTo>
                  <a:lnTo>
                    <a:pt x="36000" y="18000"/>
                  </a:lnTo>
                  <a:lnTo>
                    <a:pt x="34585" y="25006"/>
                  </a:lnTo>
                  <a:lnTo>
                    <a:pt x="30728" y="30727"/>
                  </a:lnTo>
                  <a:lnTo>
                    <a:pt x="25006" y="34585"/>
                  </a:lnTo>
                  <a:lnTo>
                    <a:pt x="18000" y="359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2849459" y="2632881"/>
              <a:ext cx="36195" cy="36195"/>
            </a:xfrm>
            <a:custGeom>
              <a:rect l="l" t="t" r="r" b="b"/>
              <a:pathLst>
                <a:path w="36194" h="36194">
                  <a:moveTo>
                    <a:pt x="0" y="18000"/>
                  </a:moveTo>
                  <a:lnTo>
                    <a:pt x="1415" y="10993"/>
                  </a:lnTo>
                  <a:lnTo>
                    <a:pt x="5273" y="5272"/>
                  </a:lnTo>
                  <a:lnTo>
                    <a:pt x="10994" y="1414"/>
                  </a:lnTo>
                  <a:lnTo>
                    <a:pt x="18000" y="0"/>
                  </a:lnTo>
                  <a:lnTo>
                    <a:pt x="25006" y="1414"/>
                  </a:lnTo>
                  <a:lnTo>
                    <a:pt x="30728" y="5272"/>
                  </a:lnTo>
                  <a:lnTo>
                    <a:pt x="34585" y="10993"/>
                  </a:lnTo>
                  <a:lnTo>
                    <a:pt x="36000" y="17999"/>
                  </a:lnTo>
                  <a:lnTo>
                    <a:pt x="34585" y="25006"/>
                  </a:lnTo>
                  <a:lnTo>
                    <a:pt x="30728" y="30727"/>
                  </a:lnTo>
                  <a:lnTo>
                    <a:pt x="25006" y="34585"/>
                  </a:lnTo>
                  <a:lnTo>
                    <a:pt x="18000" y="35999"/>
                  </a:lnTo>
                  <a:lnTo>
                    <a:pt x="10993" y="34584"/>
                  </a:lnTo>
                  <a:lnTo>
                    <a:pt x="5272" y="30727"/>
                  </a:lnTo>
                  <a:lnTo>
                    <a:pt x="1414" y="25005"/>
                  </a:lnTo>
                  <a:lnTo>
                    <a:pt x="0" y="17999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2952739" y="2735480"/>
              <a:ext cx="90170" cy="90170"/>
            </a:xfrm>
            <a:custGeom>
              <a:rect l="l" t="t" r="r" b="b"/>
              <a:pathLst>
                <a:path w="90169" h="90169">
                  <a:moveTo>
                    <a:pt x="0" y="45000"/>
                  </a:moveTo>
                  <a:lnTo>
                    <a:pt x="3536" y="27484"/>
                  </a:lnTo>
                  <a:lnTo>
                    <a:pt x="13180" y="13180"/>
                  </a:lnTo>
                  <a:lnTo>
                    <a:pt x="27484" y="3536"/>
                  </a:lnTo>
                  <a:lnTo>
                    <a:pt x="45000" y="0"/>
                  </a:lnTo>
                  <a:lnTo>
                    <a:pt x="62515" y="3536"/>
                  </a:lnTo>
                  <a:lnTo>
                    <a:pt x="76819" y="13180"/>
                  </a:lnTo>
                  <a:lnTo>
                    <a:pt x="86463" y="27483"/>
                  </a:lnTo>
                  <a:lnTo>
                    <a:pt x="90000" y="44999"/>
                  </a:lnTo>
                  <a:lnTo>
                    <a:pt x="86463" y="62516"/>
                  </a:lnTo>
                  <a:lnTo>
                    <a:pt x="76819" y="76819"/>
                  </a:lnTo>
                  <a:lnTo>
                    <a:pt x="62516" y="86463"/>
                  </a:lnTo>
                  <a:lnTo>
                    <a:pt x="45000" y="90000"/>
                  </a:lnTo>
                  <a:lnTo>
                    <a:pt x="27484" y="86463"/>
                  </a:lnTo>
                  <a:lnTo>
                    <a:pt x="13180" y="76819"/>
                  </a:lnTo>
                  <a:lnTo>
                    <a:pt x="3536" y="62516"/>
                  </a:lnTo>
                  <a:lnTo>
                    <a:pt x="0" y="45000"/>
                  </a:lnTo>
                  <a:close/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2979738" y="2762480"/>
              <a:ext cx="36195" cy="36195"/>
            </a:xfrm>
            <a:custGeom>
              <a:rect l="l" t="t" r="r" b="b"/>
              <a:pathLst>
                <a:path w="36194" h="36194">
                  <a:moveTo>
                    <a:pt x="36000" y="18000"/>
                  </a:moveTo>
                  <a:lnTo>
                    <a:pt x="0" y="18000"/>
                  </a:lnTo>
                  <a:lnTo>
                    <a:pt x="1415" y="10993"/>
                  </a:lnTo>
                  <a:lnTo>
                    <a:pt x="5273" y="5272"/>
                  </a:lnTo>
                  <a:lnTo>
                    <a:pt x="10995" y="1414"/>
                  </a:lnTo>
                  <a:lnTo>
                    <a:pt x="18000" y="0"/>
                  </a:lnTo>
                  <a:lnTo>
                    <a:pt x="25007" y="1414"/>
                  </a:lnTo>
                  <a:lnTo>
                    <a:pt x="30728" y="5272"/>
                  </a:lnTo>
                  <a:lnTo>
                    <a:pt x="34586" y="10993"/>
                  </a:lnTo>
                  <a:lnTo>
                    <a:pt x="36000" y="18000"/>
                  </a:lnTo>
                  <a:close/>
                </a:path>
                <a:path w="36194" h="36194">
                  <a:moveTo>
                    <a:pt x="18000" y="35999"/>
                  </a:moveTo>
                  <a:lnTo>
                    <a:pt x="10993" y="34584"/>
                  </a:lnTo>
                  <a:lnTo>
                    <a:pt x="5272" y="30727"/>
                  </a:lnTo>
                  <a:lnTo>
                    <a:pt x="1414" y="25005"/>
                  </a:lnTo>
                  <a:lnTo>
                    <a:pt x="0" y="17999"/>
                  </a:lnTo>
                  <a:lnTo>
                    <a:pt x="36000" y="18000"/>
                  </a:lnTo>
                  <a:lnTo>
                    <a:pt x="34585" y="25006"/>
                  </a:lnTo>
                  <a:lnTo>
                    <a:pt x="30728" y="30727"/>
                  </a:lnTo>
                  <a:lnTo>
                    <a:pt x="25006" y="34585"/>
                  </a:lnTo>
                  <a:lnTo>
                    <a:pt x="18000" y="359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2979738" y="2762480"/>
              <a:ext cx="36195" cy="36195"/>
            </a:xfrm>
            <a:custGeom>
              <a:rect l="l" t="t" r="r" b="b"/>
              <a:pathLst>
                <a:path w="36194" h="36194">
                  <a:moveTo>
                    <a:pt x="0" y="18000"/>
                  </a:moveTo>
                  <a:lnTo>
                    <a:pt x="1415" y="10993"/>
                  </a:lnTo>
                  <a:lnTo>
                    <a:pt x="5273" y="5272"/>
                  </a:lnTo>
                  <a:lnTo>
                    <a:pt x="10994" y="1414"/>
                  </a:lnTo>
                  <a:lnTo>
                    <a:pt x="18000" y="0"/>
                  </a:lnTo>
                  <a:lnTo>
                    <a:pt x="25006" y="1414"/>
                  </a:lnTo>
                  <a:lnTo>
                    <a:pt x="30728" y="5272"/>
                  </a:lnTo>
                  <a:lnTo>
                    <a:pt x="34585" y="10993"/>
                  </a:lnTo>
                  <a:lnTo>
                    <a:pt x="36000" y="17999"/>
                  </a:lnTo>
                  <a:lnTo>
                    <a:pt x="34585" y="25006"/>
                  </a:lnTo>
                  <a:lnTo>
                    <a:pt x="30728" y="30727"/>
                  </a:lnTo>
                  <a:lnTo>
                    <a:pt x="25006" y="34585"/>
                  </a:lnTo>
                  <a:lnTo>
                    <a:pt x="18000" y="35999"/>
                  </a:lnTo>
                  <a:lnTo>
                    <a:pt x="10993" y="34584"/>
                  </a:lnTo>
                  <a:lnTo>
                    <a:pt x="5272" y="30727"/>
                  </a:lnTo>
                  <a:lnTo>
                    <a:pt x="1414" y="25005"/>
                  </a:lnTo>
                  <a:lnTo>
                    <a:pt x="0" y="17999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2964929" y="2534113"/>
              <a:ext cx="90170" cy="90170"/>
            </a:xfrm>
            <a:custGeom>
              <a:rect l="l" t="t" r="r" b="b"/>
              <a:pathLst>
                <a:path w="90169" h="90169">
                  <a:moveTo>
                    <a:pt x="0" y="45000"/>
                  </a:moveTo>
                  <a:lnTo>
                    <a:pt x="3536" y="27484"/>
                  </a:lnTo>
                  <a:lnTo>
                    <a:pt x="13180" y="13180"/>
                  </a:lnTo>
                  <a:lnTo>
                    <a:pt x="27484" y="3536"/>
                  </a:lnTo>
                  <a:lnTo>
                    <a:pt x="45000" y="0"/>
                  </a:lnTo>
                  <a:lnTo>
                    <a:pt x="62515" y="3536"/>
                  </a:lnTo>
                  <a:lnTo>
                    <a:pt x="76819" y="13180"/>
                  </a:lnTo>
                  <a:lnTo>
                    <a:pt x="86463" y="27483"/>
                  </a:lnTo>
                  <a:lnTo>
                    <a:pt x="90000" y="44999"/>
                  </a:lnTo>
                  <a:lnTo>
                    <a:pt x="86463" y="62516"/>
                  </a:lnTo>
                  <a:lnTo>
                    <a:pt x="76819" y="76819"/>
                  </a:lnTo>
                  <a:lnTo>
                    <a:pt x="62516" y="86463"/>
                  </a:lnTo>
                  <a:lnTo>
                    <a:pt x="45000" y="90000"/>
                  </a:lnTo>
                  <a:lnTo>
                    <a:pt x="27484" y="86463"/>
                  </a:lnTo>
                  <a:lnTo>
                    <a:pt x="13180" y="76819"/>
                  </a:lnTo>
                  <a:lnTo>
                    <a:pt x="3536" y="62516"/>
                  </a:lnTo>
                  <a:lnTo>
                    <a:pt x="0" y="45000"/>
                  </a:lnTo>
                  <a:close/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2991928" y="2561113"/>
              <a:ext cx="36195" cy="36195"/>
            </a:xfrm>
            <a:custGeom>
              <a:rect l="l" t="t" r="r" b="b"/>
              <a:pathLst>
                <a:path w="36194" h="36194">
                  <a:moveTo>
                    <a:pt x="36000" y="18000"/>
                  </a:moveTo>
                  <a:lnTo>
                    <a:pt x="0" y="18000"/>
                  </a:lnTo>
                  <a:lnTo>
                    <a:pt x="1415" y="10993"/>
                  </a:lnTo>
                  <a:lnTo>
                    <a:pt x="5273" y="5272"/>
                  </a:lnTo>
                  <a:lnTo>
                    <a:pt x="10995" y="1414"/>
                  </a:lnTo>
                  <a:lnTo>
                    <a:pt x="18000" y="0"/>
                  </a:lnTo>
                  <a:lnTo>
                    <a:pt x="25007" y="1414"/>
                  </a:lnTo>
                  <a:lnTo>
                    <a:pt x="30728" y="5272"/>
                  </a:lnTo>
                  <a:lnTo>
                    <a:pt x="34586" y="10993"/>
                  </a:lnTo>
                  <a:lnTo>
                    <a:pt x="36000" y="18000"/>
                  </a:lnTo>
                  <a:close/>
                </a:path>
                <a:path w="36194" h="36194">
                  <a:moveTo>
                    <a:pt x="18000" y="35999"/>
                  </a:moveTo>
                  <a:lnTo>
                    <a:pt x="10993" y="34584"/>
                  </a:lnTo>
                  <a:lnTo>
                    <a:pt x="5272" y="30727"/>
                  </a:lnTo>
                  <a:lnTo>
                    <a:pt x="1414" y="25005"/>
                  </a:lnTo>
                  <a:lnTo>
                    <a:pt x="0" y="17999"/>
                  </a:lnTo>
                  <a:lnTo>
                    <a:pt x="36000" y="18000"/>
                  </a:lnTo>
                  <a:lnTo>
                    <a:pt x="34585" y="25006"/>
                  </a:lnTo>
                  <a:lnTo>
                    <a:pt x="30728" y="30727"/>
                  </a:lnTo>
                  <a:lnTo>
                    <a:pt x="25006" y="34585"/>
                  </a:lnTo>
                  <a:lnTo>
                    <a:pt x="18000" y="359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2991928" y="2561113"/>
              <a:ext cx="36195" cy="36195"/>
            </a:xfrm>
            <a:custGeom>
              <a:rect l="l" t="t" r="r" b="b"/>
              <a:pathLst>
                <a:path w="36194" h="36194">
                  <a:moveTo>
                    <a:pt x="0" y="18000"/>
                  </a:moveTo>
                  <a:lnTo>
                    <a:pt x="1415" y="10993"/>
                  </a:lnTo>
                  <a:lnTo>
                    <a:pt x="5273" y="5272"/>
                  </a:lnTo>
                  <a:lnTo>
                    <a:pt x="10994" y="1414"/>
                  </a:lnTo>
                  <a:lnTo>
                    <a:pt x="18000" y="0"/>
                  </a:lnTo>
                  <a:lnTo>
                    <a:pt x="25006" y="1414"/>
                  </a:lnTo>
                  <a:lnTo>
                    <a:pt x="30728" y="5272"/>
                  </a:lnTo>
                  <a:lnTo>
                    <a:pt x="34585" y="10993"/>
                  </a:lnTo>
                  <a:lnTo>
                    <a:pt x="36000" y="17999"/>
                  </a:lnTo>
                  <a:lnTo>
                    <a:pt x="34585" y="25006"/>
                  </a:lnTo>
                  <a:lnTo>
                    <a:pt x="30728" y="30727"/>
                  </a:lnTo>
                  <a:lnTo>
                    <a:pt x="25006" y="34585"/>
                  </a:lnTo>
                  <a:lnTo>
                    <a:pt x="18000" y="35999"/>
                  </a:lnTo>
                  <a:lnTo>
                    <a:pt x="10993" y="34584"/>
                  </a:lnTo>
                  <a:lnTo>
                    <a:pt x="5272" y="30727"/>
                  </a:lnTo>
                  <a:lnTo>
                    <a:pt x="1414" y="25005"/>
                  </a:lnTo>
                  <a:lnTo>
                    <a:pt x="0" y="17999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0" name="object 30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2995601" y="2337735"/>
              <a:ext cx="96350" cy="96350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2923560" y="2620962"/>
              <a:ext cx="76200" cy="76200"/>
            </a:xfrm>
            <a:custGeom>
              <a:rect l="l" t="t" r="r" b="b"/>
              <a:pathLst>
                <a:path w="76200" h="76200">
                  <a:moveTo>
                    <a:pt x="38100" y="0"/>
                  </a:moveTo>
                  <a:close/>
                </a:path>
                <a:path w="76200" h="76200">
                  <a:moveTo>
                    <a:pt x="76199" y="38100"/>
                  </a:moveTo>
                  <a:lnTo>
                    <a:pt x="0" y="38100"/>
                  </a:lnTo>
                  <a:lnTo>
                    <a:pt x="2994" y="23269"/>
                  </a:lnTo>
                  <a:lnTo>
                    <a:pt x="11159" y="11159"/>
                  </a:lnTo>
                  <a:lnTo>
                    <a:pt x="23270" y="2993"/>
                  </a:lnTo>
                  <a:lnTo>
                    <a:pt x="38100" y="0"/>
                  </a:lnTo>
                  <a:lnTo>
                    <a:pt x="52930" y="2994"/>
                  </a:lnTo>
                  <a:lnTo>
                    <a:pt x="65040" y="11159"/>
                  </a:lnTo>
                  <a:lnTo>
                    <a:pt x="73205" y="23269"/>
                  </a:lnTo>
                  <a:lnTo>
                    <a:pt x="76199" y="38100"/>
                  </a:lnTo>
                  <a:close/>
                </a:path>
                <a:path w="76200" h="76200">
                  <a:moveTo>
                    <a:pt x="38100" y="76199"/>
                  </a:moveTo>
                  <a:lnTo>
                    <a:pt x="23269" y="73205"/>
                  </a:lnTo>
                  <a:lnTo>
                    <a:pt x="11159" y="65040"/>
                  </a:lnTo>
                  <a:lnTo>
                    <a:pt x="2994" y="52929"/>
                  </a:lnTo>
                  <a:lnTo>
                    <a:pt x="0" y="38099"/>
                  </a:lnTo>
                  <a:lnTo>
                    <a:pt x="76199" y="38100"/>
                  </a:lnTo>
                  <a:lnTo>
                    <a:pt x="73205" y="52930"/>
                  </a:lnTo>
                  <a:lnTo>
                    <a:pt x="65040" y="65040"/>
                  </a:lnTo>
                  <a:lnTo>
                    <a:pt x="52930" y="73205"/>
                  </a:lnTo>
                  <a:lnTo>
                    <a:pt x="38100" y="761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2885460" y="2582862"/>
              <a:ext cx="152400" cy="152400"/>
            </a:xfrm>
            <a:custGeom>
              <a:rect l="l" t="t" r="r" b="b"/>
              <a:pathLst>
                <a:path w="152400" h="152400">
                  <a:moveTo>
                    <a:pt x="0" y="76200"/>
                  </a:moveTo>
                  <a:lnTo>
                    <a:pt x="5988" y="46539"/>
                  </a:lnTo>
                  <a:lnTo>
                    <a:pt x="22318" y="22318"/>
                  </a:lnTo>
                  <a:lnTo>
                    <a:pt x="46539" y="5988"/>
                  </a:lnTo>
                  <a:lnTo>
                    <a:pt x="76200" y="0"/>
                  </a:lnTo>
                  <a:lnTo>
                    <a:pt x="105860" y="5988"/>
                  </a:lnTo>
                  <a:lnTo>
                    <a:pt x="130081" y="22318"/>
                  </a:lnTo>
                  <a:lnTo>
                    <a:pt x="146411" y="46539"/>
                  </a:lnTo>
                  <a:lnTo>
                    <a:pt x="152400" y="76199"/>
                  </a:lnTo>
                  <a:lnTo>
                    <a:pt x="146411" y="105860"/>
                  </a:lnTo>
                  <a:lnTo>
                    <a:pt x="130081" y="130081"/>
                  </a:lnTo>
                  <a:lnTo>
                    <a:pt x="105860" y="146411"/>
                  </a:lnTo>
                  <a:lnTo>
                    <a:pt x="76200" y="152399"/>
                  </a:lnTo>
                  <a:lnTo>
                    <a:pt x="46539" y="146411"/>
                  </a:lnTo>
                  <a:lnTo>
                    <a:pt x="22318" y="130081"/>
                  </a:lnTo>
                  <a:lnTo>
                    <a:pt x="5988" y="105860"/>
                  </a:lnTo>
                  <a:lnTo>
                    <a:pt x="0" y="76199"/>
                  </a:lnTo>
                  <a:close/>
                </a:path>
              </a:pathLst>
            </a:custGeom>
            <a:ln w="95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" name="object 33"/>
          <p:cNvSpPr txBox="1"/>
          <p:nvPr/>
        </p:nvSpPr>
        <p:spPr>
          <a:xfrm>
            <a:off x="2484799" y="3302069"/>
            <a:ext cx="52070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20">
                <a:solidFill>
                  <a:srgbClr val="FFFFFF"/>
                </a:solidFill>
                <a:latin typeface="微软雅黑"/>
                <a:cs typeface="微软雅黑"/>
              </a:rPr>
              <a:t>永吉县</a:t>
            </a:r>
            <a:endParaRPr sz="1300">
              <a:latin typeface="微软雅黑"/>
              <a:cs typeface="微软雅黑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193135" y="2509603"/>
            <a:ext cx="52070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20">
                <a:solidFill>
                  <a:srgbClr val="FFFFFF"/>
                </a:solidFill>
                <a:latin typeface="微软雅黑"/>
                <a:cs typeface="微软雅黑"/>
              </a:rPr>
              <a:t>船营区</a:t>
            </a:r>
            <a:endParaRPr sz="1300">
              <a:latin typeface="微软雅黑"/>
              <a:cs typeface="微软雅黑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066238" y="1885571"/>
            <a:ext cx="52070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20">
                <a:solidFill>
                  <a:srgbClr val="FFFFFF"/>
                </a:solidFill>
                <a:latin typeface="微软雅黑"/>
                <a:cs typeface="微软雅黑"/>
              </a:rPr>
              <a:t>昌邑区</a:t>
            </a:r>
            <a:endParaRPr sz="1300">
              <a:latin typeface="微软雅黑"/>
              <a:cs typeface="微软雅黑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928200" y="2037651"/>
            <a:ext cx="52070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20">
                <a:solidFill>
                  <a:srgbClr val="FFFFFF"/>
                </a:solidFill>
                <a:latin typeface="微软雅黑"/>
                <a:cs typeface="微软雅黑"/>
              </a:rPr>
              <a:t>龙潭区</a:t>
            </a:r>
            <a:endParaRPr sz="1300">
              <a:latin typeface="微软雅黑"/>
              <a:cs typeface="微软雅黑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046870" y="2454645"/>
            <a:ext cx="637540" cy="634365"/>
          </a:xfrm>
          <a:prstGeom prst="rect">
            <a:avLst/>
          </a:prstGeom>
        </p:spPr>
        <p:txBody>
          <a:bodyPr vert="horz" wrap="square" lIns="0" tIns="11493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905"/>
              </a:spcBef>
            </a:pPr>
            <a:r>
              <a:rPr sz="1400" b="1" spc="-20">
                <a:solidFill>
                  <a:srgbClr val="FF0000"/>
                </a:solidFill>
                <a:latin typeface="微软雅黑"/>
                <a:cs typeface="微软雅黑"/>
              </a:rPr>
              <a:t>吉林市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745"/>
              </a:spcBef>
            </a:pPr>
            <a:r>
              <a:rPr sz="1300" spc="-20">
                <a:solidFill>
                  <a:srgbClr val="FFFFFF"/>
                </a:solidFill>
                <a:latin typeface="微软雅黑"/>
                <a:cs typeface="微软雅黑"/>
              </a:rPr>
              <a:t>丰满区</a:t>
            </a:r>
            <a:endParaRPr sz="1300">
              <a:latin typeface="微软雅黑"/>
              <a:cs typeface="微软雅黑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6934200" y="1066800"/>
            <a:ext cx="4766917" cy="123177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638841" y="1175348"/>
            <a:ext cx="236220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470">
                <a:solidFill>
                  <a:srgbClr val="FFFFFF"/>
                </a:solidFill>
                <a:latin typeface="微软雅黑"/>
                <a:cs typeface="微软雅黑"/>
              </a:rPr>
              <a:t>四平市地图</a:t>
            </a:r>
            <a:endParaRPr sz="3200">
              <a:latin typeface="微软雅黑"/>
              <a:cs typeface="微软雅黑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474439" y="1924489"/>
            <a:ext cx="15563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>
                <a:solidFill>
                  <a:srgbClr val="595959"/>
                </a:solidFill>
                <a:latin typeface="微软雅黑"/>
                <a:cs typeface="微软雅黑"/>
              </a:rPr>
              <a:t>MAP</a:t>
            </a:r>
            <a:r>
              <a:rPr sz="1200" spc="-15">
                <a:solidFill>
                  <a:srgbClr val="595959"/>
                </a:solidFill>
                <a:latin typeface="微软雅黑"/>
                <a:cs typeface="微软雅黑"/>
              </a:rPr>
              <a:t> </a:t>
            </a:r>
            <a:r>
              <a:rPr sz="1200">
                <a:solidFill>
                  <a:srgbClr val="595959"/>
                </a:solidFill>
                <a:latin typeface="微软雅黑"/>
                <a:cs typeface="微软雅黑"/>
              </a:rPr>
              <a:t>OF</a:t>
            </a:r>
            <a:r>
              <a:rPr sz="1200" spc="-10">
                <a:solidFill>
                  <a:srgbClr val="595959"/>
                </a:solidFill>
                <a:latin typeface="微软雅黑"/>
                <a:cs typeface="微软雅黑"/>
              </a:rPr>
              <a:t> </a:t>
            </a:r>
            <a:r>
              <a:rPr sz="1200">
                <a:solidFill>
                  <a:srgbClr val="595959"/>
                </a:solidFill>
                <a:latin typeface="微软雅黑"/>
                <a:cs typeface="微软雅黑"/>
              </a:rPr>
              <a:t>THE</a:t>
            </a:r>
            <a:r>
              <a:rPr sz="1200" spc="340">
                <a:solidFill>
                  <a:srgbClr val="595959"/>
                </a:solidFill>
                <a:latin typeface="微软雅黑"/>
                <a:cs typeface="微软雅黑"/>
              </a:rPr>
              <a:t> </a:t>
            </a:r>
            <a:r>
              <a:rPr sz="1200" spc="-10">
                <a:solidFill>
                  <a:srgbClr val="595959"/>
                </a:solidFill>
                <a:latin typeface="微软雅黑"/>
                <a:cs typeface="微软雅黑"/>
              </a:rPr>
              <a:t>SIPING</a:t>
            </a:r>
            <a:endParaRPr sz="1200">
              <a:latin typeface="微软雅黑"/>
              <a:cs typeface="微软雅黑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032623" y="2481262"/>
            <a:ext cx="4252595" cy="3159125"/>
            <a:chOff x="7032623" y="2481262"/>
            <a:chExt cx="4252595" cy="3159125"/>
          </a:xfrm>
        </p:grpSpPr>
        <p:sp>
          <p:nvSpPr>
            <p:cNvPr id="6" name="object 6"/>
            <p:cNvSpPr/>
            <p:nvPr/>
          </p:nvSpPr>
          <p:spPr>
            <a:xfrm>
              <a:off x="7034210" y="2482850"/>
              <a:ext cx="4249420" cy="3155950"/>
            </a:xfrm>
            <a:custGeom>
              <a:rect l="l" t="t" r="r" b="b"/>
              <a:pathLst>
                <a:path w="4249420" h="3155950">
                  <a:moveTo>
                    <a:pt x="4248839" y="3155950"/>
                  </a:moveTo>
                  <a:lnTo>
                    <a:pt x="357316" y="3155950"/>
                  </a:lnTo>
                  <a:lnTo>
                    <a:pt x="0" y="2798633"/>
                  </a:lnTo>
                  <a:lnTo>
                    <a:pt x="0" y="0"/>
                  </a:lnTo>
                  <a:lnTo>
                    <a:pt x="3891522" y="0"/>
                  </a:lnTo>
                  <a:lnTo>
                    <a:pt x="4248839" y="357316"/>
                  </a:lnTo>
                  <a:lnTo>
                    <a:pt x="4248839" y="3155950"/>
                  </a:lnTo>
                  <a:close/>
                </a:path>
              </a:pathLst>
            </a:custGeom>
            <a:solidFill>
              <a:srgbClr val="FFFFFF">
                <a:alpha val="43136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7034210" y="2482850"/>
              <a:ext cx="4249420" cy="3155950"/>
            </a:xfrm>
            <a:custGeom>
              <a:rect l="l" t="t" r="r" b="b"/>
              <a:pathLst>
                <a:path w="4249420" h="3155950">
                  <a:moveTo>
                    <a:pt x="0" y="0"/>
                  </a:moveTo>
                  <a:lnTo>
                    <a:pt x="3891522" y="0"/>
                  </a:lnTo>
                  <a:lnTo>
                    <a:pt x="4248839" y="357316"/>
                  </a:lnTo>
                  <a:lnTo>
                    <a:pt x="4248839" y="3155950"/>
                  </a:lnTo>
                  <a:lnTo>
                    <a:pt x="357316" y="3155950"/>
                  </a:lnTo>
                  <a:lnTo>
                    <a:pt x="0" y="2798633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7291609" y="2824600"/>
            <a:ext cx="3822700" cy="2402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1300" spc="-5">
                <a:solidFill>
                  <a:srgbClr val="404040"/>
                </a:solidFill>
                <a:latin typeface="微软雅黑"/>
                <a:cs typeface="微软雅黑"/>
              </a:rPr>
              <a:t>四平，吉林省第三大城市，地处松辽平原中部腹地，辽、吉、蒙三省区交界处。四平是吉林、黑龙江及</a:t>
            </a:r>
            <a:r>
              <a:rPr sz="1300" spc="-50">
                <a:solidFill>
                  <a:srgbClr val="404040"/>
                </a:solidFill>
                <a:latin typeface="微软雅黑"/>
                <a:cs typeface="微软雅黑"/>
              </a:rPr>
              <a:t> </a:t>
            </a:r>
            <a:r>
              <a:rPr sz="1300" spc="-5">
                <a:solidFill>
                  <a:srgbClr val="404040"/>
                </a:solidFill>
                <a:latin typeface="微软雅黑"/>
                <a:cs typeface="微软雅黑"/>
              </a:rPr>
              <a:t>内蒙古东部通向长三角和京津冀必经之地，是东北</a:t>
            </a:r>
            <a:r>
              <a:rPr sz="1300" spc="-50">
                <a:solidFill>
                  <a:srgbClr val="404040"/>
                </a:solidFill>
                <a:latin typeface="微软雅黑"/>
                <a:cs typeface="微软雅黑"/>
              </a:rPr>
              <a:t> </a:t>
            </a:r>
            <a:r>
              <a:rPr sz="1300" spc="-5">
                <a:solidFill>
                  <a:srgbClr val="404040"/>
                </a:solidFill>
                <a:latin typeface="微软雅黑"/>
                <a:cs typeface="微软雅黑"/>
              </a:rPr>
              <a:t>地区重要的交通枢纽和物流节点城市，位于东北振</a:t>
            </a:r>
            <a:r>
              <a:rPr sz="1300" spc="-50">
                <a:solidFill>
                  <a:srgbClr val="404040"/>
                </a:solidFill>
                <a:latin typeface="微软雅黑"/>
                <a:cs typeface="微软雅黑"/>
              </a:rPr>
              <a:t> </a:t>
            </a:r>
            <a:r>
              <a:rPr sz="1300" spc="-5">
                <a:solidFill>
                  <a:srgbClr val="404040"/>
                </a:solidFill>
                <a:latin typeface="微软雅黑"/>
                <a:cs typeface="微软雅黑"/>
              </a:rPr>
              <a:t>兴哈长沈大一级发展轴上，是哈长城市群南部的桥</a:t>
            </a:r>
            <a:r>
              <a:rPr sz="1300" spc="-50">
                <a:solidFill>
                  <a:srgbClr val="404040"/>
                </a:solidFill>
                <a:latin typeface="微软雅黑"/>
                <a:cs typeface="微软雅黑"/>
              </a:rPr>
              <a:t> </a:t>
            </a:r>
            <a:r>
              <a:rPr sz="1300" spc="-5">
                <a:solidFill>
                  <a:srgbClr val="404040"/>
                </a:solidFill>
                <a:latin typeface="微软雅黑"/>
                <a:cs typeface="微软雅黑"/>
              </a:rPr>
              <a:t>头堡、吉林省中部创新转型核心区主要支点城市。</a:t>
            </a:r>
            <a:r>
              <a:rPr sz="1300" spc="-50">
                <a:solidFill>
                  <a:srgbClr val="404040"/>
                </a:solidFill>
                <a:latin typeface="微软雅黑"/>
                <a:cs typeface="微软雅黑"/>
              </a:rPr>
              <a:t> </a:t>
            </a:r>
            <a:r>
              <a:rPr sz="1300">
                <a:solidFill>
                  <a:srgbClr val="404040"/>
                </a:solidFill>
                <a:latin typeface="微软雅黑"/>
                <a:cs typeface="微软雅黑"/>
              </a:rPr>
              <a:t>四平市幅员</a:t>
            </a:r>
            <a:r>
              <a:rPr sz="1300" spc="-10">
                <a:solidFill>
                  <a:srgbClr val="404040"/>
                </a:solidFill>
                <a:latin typeface="微软雅黑"/>
                <a:cs typeface="微软雅黑"/>
              </a:rPr>
              <a:t>14323</a:t>
            </a:r>
            <a:r>
              <a:rPr sz="1300">
                <a:solidFill>
                  <a:srgbClr val="404040"/>
                </a:solidFill>
                <a:latin typeface="微软雅黑"/>
                <a:cs typeface="微软雅黑"/>
              </a:rPr>
              <a:t>平方公里，人口</a:t>
            </a:r>
            <a:r>
              <a:rPr sz="1300" spc="-10">
                <a:solidFill>
                  <a:srgbClr val="404040"/>
                </a:solidFill>
                <a:latin typeface="微软雅黑"/>
                <a:cs typeface="微软雅黑"/>
              </a:rPr>
              <a:t>341万，其中市</a:t>
            </a:r>
            <a:endParaRPr sz="13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1300">
                <a:solidFill>
                  <a:srgbClr val="404040"/>
                </a:solidFill>
                <a:latin typeface="微软雅黑"/>
                <a:cs typeface="微软雅黑"/>
              </a:rPr>
              <a:t>区面积</a:t>
            </a:r>
            <a:r>
              <a:rPr sz="1300" spc="-10">
                <a:solidFill>
                  <a:srgbClr val="404040"/>
                </a:solidFill>
                <a:latin typeface="微软雅黑"/>
                <a:cs typeface="微软雅黑"/>
              </a:rPr>
              <a:t>1100</a:t>
            </a:r>
            <a:r>
              <a:rPr sz="1300">
                <a:solidFill>
                  <a:srgbClr val="404040"/>
                </a:solidFill>
                <a:latin typeface="微软雅黑"/>
                <a:cs typeface="微软雅黑"/>
              </a:rPr>
              <a:t>平方公里，人口</a:t>
            </a:r>
            <a:r>
              <a:rPr sz="1300" spc="-10">
                <a:solidFill>
                  <a:srgbClr val="404040"/>
                </a:solidFill>
                <a:latin typeface="微软雅黑"/>
                <a:cs typeface="微软雅黑"/>
              </a:rPr>
              <a:t>62.5</a:t>
            </a:r>
            <a:r>
              <a:rPr sz="1300" spc="-25">
                <a:solidFill>
                  <a:srgbClr val="404040"/>
                </a:solidFill>
                <a:latin typeface="微软雅黑"/>
                <a:cs typeface="微软雅黑"/>
              </a:rPr>
              <a:t>万。</a:t>
            </a:r>
            <a:endParaRPr sz="1300">
              <a:latin typeface="微软雅黑"/>
              <a:cs typeface="微软雅黑"/>
            </a:endParaRPr>
          </a:p>
        </p:txBody>
      </p:sp>
      <p:pic>
        <p:nvPicPr>
          <p:cNvPr id="9" name="object 9"/>
          <p:cNvPicPr/>
          <p:nvPr/>
        </p:nvPicPr>
        <p:blipFill>
          <a:blip r:embed="rId3"/>
          <a:stretch>
            <a:fillRect/>
          </a:stretch>
        </p:blipFill>
        <p:spPr>
          <a:xfrm>
            <a:off x="53975" y="910098"/>
            <a:ext cx="7259638" cy="5319252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2342521" y="4633002"/>
            <a:ext cx="5588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20">
                <a:solidFill>
                  <a:srgbClr val="FF0000"/>
                </a:solidFill>
                <a:latin typeface="微软雅黑"/>
                <a:cs typeface="微软雅黑"/>
              </a:rPr>
              <a:t>四平市</a:t>
            </a:r>
            <a:endParaRPr sz="1400">
              <a:latin typeface="微软雅黑"/>
              <a:cs typeface="微软雅黑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4353" y="3318890"/>
            <a:ext cx="52070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20">
                <a:solidFill>
                  <a:srgbClr val="FFFFFF"/>
                </a:solidFill>
                <a:latin typeface="微软雅黑"/>
                <a:cs typeface="微软雅黑"/>
              </a:rPr>
              <a:t>双辽市</a:t>
            </a:r>
            <a:endParaRPr sz="1300">
              <a:latin typeface="微软雅黑"/>
              <a:cs typeface="微软雅黑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186395" y="3056107"/>
            <a:ext cx="68580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15">
                <a:solidFill>
                  <a:srgbClr val="FFFFFF"/>
                </a:solidFill>
                <a:latin typeface="微软雅黑"/>
                <a:cs typeface="微软雅黑"/>
              </a:rPr>
              <a:t>公主岭市</a:t>
            </a:r>
            <a:endParaRPr sz="1300">
              <a:latin typeface="微软雅黑"/>
              <a:cs typeface="微软雅黑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845392" y="3695340"/>
            <a:ext cx="52070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20">
                <a:solidFill>
                  <a:srgbClr val="FFFFFF"/>
                </a:solidFill>
                <a:latin typeface="微软雅黑"/>
                <a:cs typeface="微软雅黑"/>
              </a:rPr>
              <a:t>梨树县</a:t>
            </a:r>
            <a:endParaRPr sz="1300">
              <a:latin typeface="微软雅黑"/>
              <a:cs typeface="微软雅黑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261328" y="4103123"/>
            <a:ext cx="118110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10">
                <a:solidFill>
                  <a:srgbClr val="FFFFFF"/>
                </a:solidFill>
                <a:latin typeface="微软雅黑"/>
                <a:cs typeface="微软雅黑"/>
              </a:rPr>
              <a:t>伊通满族自治县</a:t>
            </a:r>
            <a:endParaRPr sz="1300">
              <a:latin typeface="微软雅黑"/>
              <a:cs typeface="微软雅黑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530196" y="5039605"/>
            <a:ext cx="52070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20">
                <a:solidFill>
                  <a:srgbClr val="FFFFFF"/>
                </a:solidFill>
                <a:latin typeface="微软雅黑"/>
                <a:cs typeface="微软雅黑"/>
              </a:rPr>
              <a:t>铁东区</a:t>
            </a:r>
            <a:endParaRPr sz="1300">
              <a:latin typeface="微软雅黑"/>
              <a:cs typeface="微软雅黑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974493" y="4490748"/>
            <a:ext cx="42545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-20">
                <a:solidFill>
                  <a:srgbClr val="FFFFFF"/>
                </a:solidFill>
                <a:latin typeface="微软雅黑"/>
                <a:cs typeface="微软雅黑"/>
              </a:rPr>
              <a:t>铁西区</a:t>
            </a:r>
            <a:endParaRPr sz="1050">
              <a:latin typeface="微软雅黑"/>
              <a:cs typeface="微软雅黑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6934200" y="1066800"/>
            <a:ext cx="4766917" cy="123177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638841" y="1175348"/>
            <a:ext cx="236220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470">
                <a:solidFill>
                  <a:srgbClr val="FFFFFF"/>
                </a:solidFill>
                <a:latin typeface="微软雅黑"/>
                <a:cs typeface="微软雅黑"/>
              </a:rPr>
              <a:t>辽源市地图</a:t>
            </a:r>
            <a:endParaRPr sz="3200">
              <a:latin typeface="微软雅黑"/>
              <a:cs typeface="微软雅黑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144951" y="1924489"/>
            <a:ext cx="18389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>
                <a:solidFill>
                  <a:srgbClr val="595959"/>
                </a:solidFill>
                <a:latin typeface="微软雅黑"/>
                <a:cs typeface="微软雅黑"/>
              </a:rPr>
              <a:t>MAP</a:t>
            </a:r>
            <a:r>
              <a:rPr sz="1200" spc="-15">
                <a:solidFill>
                  <a:srgbClr val="595959"/>
                </a:solidFill>
                <a:latin typeface="微软雅黑"/>
                <a:cs typeface="微软雅黑"/>
              </a:rPr>
              <a:t> </a:t>
            </a:r>
            <a:r>
              <a:rPr sz="1200">
                <a:solidFill>
                  <a:srgbClr val="595959"/>
                </a:solidFill>
                <a:latin typeface="微软雅黑"/>
                <a:cs typeface="微软雅黑"/>
              </a:rPr>
              <a:t>OF</a:t>
            </a:r>
            <a:r>
              <a:rPr sz="1200" spc="-10">
                <a:solidFill>
                  <a:srgbClr val="595959"/>
                </a:solidFill>
                <a:latin typeface="微软雅黑"/>
                <a:cs typeface="微软雅黑"/>
              </a:rPr>
              <a:t> </a:t>
            </a:r>
            <a:r>
              <a:rPr sz="1200">
                <a:solidFill>
                  <a:srgbClr val="595959"/>
                </a:solidFill>
                <a:latin typeface="微软雅黑"/>
                <a:cs typeface="微软雅黑"/>
              </a:rPr>
              <a:t>THE</a:t>
            </a:r>
            <a:r>
              <a:rPr sz="1200" spc="340">
                <a:solidFill>
                  <a:srgbClr val="595959"/>
                </a:solidFill>
                <a:latin typeface="微软雅黑"/>
                <a:cs typeface="微软雅黑"/>
              </a:rPr>
              <a:t> </a:t>
            </a:r>
            <a:r>
              <a:rPr sz="1200" spc="-10">
                <a:solidFill>
                  <a:srgbClr val="595959"/>
                </a:solidFill>
                <a:latin typeface="微软雅黑"/>
                <a:cs typeface="微软雅黑"/>
              </a:rPr>
              <a:t>LIAOYUAN</a:t>
            </a:r>
            <a:endParaRPr sz="1200">
              <a:latin typeface="微软雅黑"/>
              <a:cs typeface="微软雅黑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032623" y="2481262"/>
            <a:ext cx="4252595" cy="3159125"/>
            <a:chOff x="7032623" y="2481262"/>
            <a:chExt cx="4252595" cy="3159125"/>
          </a:xfrm>
        </p:grpSpPr>
        <p:sp>
          <p:nvSpPr>
            <p:cNvPr id="6" name="object 6"/>
            <p:cNvSpPr/>
            <p:nvPr/>
          </p:nvSpPr>
          <p:spPr>
            <a:xfrm>
              <a:off x="7034210" y="2482850"/>
              <a:ext cx="4249420" cy="3155950"/>
            </a:xfrm>
            <a:custGeom>
              <a:rect l="l" t="t" r="r" b="b"/>
              <a:pathLst>
                <a:path w="4249420" h="3155950">
                  <a:moveTo>
                    <a:pt x="4248839" y="3155950"/>
                  </a:moveTo>
                  <a:lnTo>
                    <a:pt x="357316" y="3155950"/>
                  </a:lnTo>
                  <a:lnTo>
                    <a:pt x="0" y="2798633"/>
                  </a:lnTo>
                  <a:lnTo>
                    <a:pt x="0" y="0"/>
                  </a:lnTo>
                  <a:lnTo>
                    <a:pt x="3891522" y="0"/>
                  </a:lnTo>
                  <a:lnTo>
                    <a:pt x="4248839" y="357316"/>
                  </a:lnTo>
                  <a:lnTo>
                    <a:pt x="4248839" y="3155950"/>
                  </a:lnTo>
                  <a:close/>
                </a:path>
              </a:pathLst>
            </a:custGeom>
            <a:solidFill>
              <a:srgbClr val="FFFFFF">
                <a:alpha val="43136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7034210" y="2482850"/>
              <a:ext cx="4249420" cy="3155950"/>
            </a:xfrm>
            <a:custGeom>
              <a:rect l="l" t="t" r="r" b="b"/>
              <a:pathLst>
                <a:path w="4249420" h="3155950">
                  <a:moveTo>
                    <a:pt x="0" y="0"/>
                  </a:moveTo>
                  <a:lnTo>
                    <a:pt x="3891522" y="0"/>
                  </a:lnTo>
                  <a:lnTo>
                    <a:pt x="4248839" y="357316"/>
                  </a:lnTo>
                  <a:lnTo>
                    <a:pt x="4248839" y="3155950"/>
                  </a:lnTo>
                  <a:lnTo>
                    <a:pt x="357316" y="3155950"/>
                  </a:lnTo>
                  <a:lnTo>
                    <a:pt x="0" y="2798633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7291609" y="2676009"/>
            <a:ext cx="3714750" cy="2700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1300" spc="-5">
                <a:solidFill>
                  <a:srgbClr val="404040"/>
                </a:solidFill>
                <a:latin typeface="微软雅黑"/>
                <a:cs typeface="微软雅黑"/>
              </a:rPr>
              <a:t>辽源市位于吉林省中南部，地处东辽河、辉发河上游。因东辽河发源于此而得名，地理概貌为“五山</a:t>
            </a:r>
            <a:r>
              <a:rPr sz="1300">
                <a:solidFill>
                  <a:srgbClr val="404040"/>
                </a:solidFill>
                <a:latin typeface="微软雅黑"/>
                <a:cs typeface="微软雅黑"/>
              </a:rPr>
              <a:t>一水四分田”。辽源市的幅员面积为</a:t>
            </a:r>
            <a:r>
              <a:rPr sz="1300" spc="-10">
                <a:solidFill>
                  <a:srgbClr val="404040"/>
                </a:solidFill>
                <a:latin typeface="微软雅黑"/>
                <a:cs typeface="微软雅黑"/>
              </a:rPr>
              <a:t>5140.45</a:t>
            </a:r>
            <a:r>
              <a:rPr sz="1300" spc="-25">
                <a:solidFill>
                  <a:srgbClr val="404040"/>
                </a:solidFill>
                <a:latin typeface="微软雅黑"/>
                <a:cs typeface="微软雅黑"/>
              </a:rPr>
              <a:t>平方</a:t>
            </a:r>
            <a:r>
              <a:rPr sz="1300">
                <a:solidFill>
                  <a:srgbClr val="404040"/>
                </a:solidFill>
                <a:latin typeface="微软雅黑"/>
                <a:cs typeface="微软雅黑"/>
              </a:rPr>
              <a:t>公里，城市建成区面积</a:t>
            </a:r>
            <a:r>
              <a:rPr sz="1300" spc="-10">
                <a:solidFill>
                  <a:srgbClr val="404040"/>
                </a:solidFill>
                <a:latin typeface="微软雅黑"/>
                <a:cs typeface="微软雅黑"/>
              </a:rPr>
              <a:t>46</a:t>
            </a:r>
            <a:r>
              <a:rPr sz="1300" spc="-5">
                <a:solidFill>
                  <a:srgbClr val="404040"/>
                </a:solidFill>
                <a:latin typeface="微软雅黑"/>
                <a:cs typeface="微软雅黑"/>
              </a:rPr>
              <a:t>平方公里。占全省总面积</a:t>
            </a:r>
            <a:r>
              <a:rPr sz="1300">
                <a:solidFill>
                  <a:srgbClr val="404040"/>
                </a:solidFill>
                <a:latin typeface="微软雅黑"/>
                <a:cs typeface="微软雅黑"/>
              </a:rPr>
              <a:t>的</a:t>
            </a:r>
            <a:r>
              <a:rPr sz="1300" spc="-10">
                <a:solidFill>
                  <a:srgbClr val="404040"/>
                </a:solidFill>
                <a:latin typeface="微软雅黑"/>
                <a:cs typeface="微软雅黑"/>
              </a:rPr>
              <a:t>2.8%。下辖东丰、东辽两县，龙山、西安两区和</a:t>
            </a:r>
            <a:r>
              <a:rPr sz="1300">
                <a:solidFill>
                  <a:srgbClr val="404040"/>
                </a:solidFill>
                <a:latin typeface="微软雅黑"/>
                <a:cs typeface="微软雅黑"/>
              </a:rPr>
              <a:t>一个省级经济开发区，总人口</a:t>
            </a:r>
            <a:r>
              <a:rPr sz="1300" spc="-10">
                <a:solidFill>
                  <a:srgbClr val="404040"/>
                </a:solidFill>
                <a:latin typeface="微软雅黑"/>
                <a:cs typeface="微软雅黑"/>
              </a:rPr>
              <a:t>130万，其中城区人</a:t>
            </a:r>
            <a:r>
              <a:rPr sz="1300">
                <a:solidFill>
                  <a:srgbClr val="404040"/>
                </a:solidFill>
                <a:latin typeface="微软雅黑"/>
                <a:cs typeface="微软雅黑"/>
              </a:rPr>
              <a:t>口</a:t>
            </a:r>
            <a:r>
              <a:rPr sz="1300" spc="-10">
                <a:solidFill>
                  <a:srgbClr val="404040"/>
                </a:solidFill>
                <a:latin typeface="微软雅黑"/>
                <a:cs typeface="微软雅黑"/>
              </a:rPr>
              <a:t>50</a:t>
            </a:r>
            <a:r>
              <a:rPr sz="1300">
                <a:solidFill>
                  <a:srgbClr val="404040"/>
                </a:solidFill>
                <a:latin typeface="微软雅黑"/>
                <a:cs typeface="微软雅黑"/>
              </a:rPr>
              <a:t>万。其中市区（包括郊区）幅员</a:t>
            </a:r>
            <a:r>
              <a:rPr sz="1300" spc="-10">
                <a:solidFill>
                  <a:srgbClr val="404040"/>
                </a:solidFill>
                <a:latin typeface="微软雅黑"/>
                <a:cs typeface="微软雅黑"/>
              </a:rPr>
              <a:t>432.37</a:t>
            </a:r>
            <a:r>
              <a:rPr sz="1300" spc="-20">
                <a:solidFill>
                  <a:srgbClr val="404040"/>
                </a:solidFill>
                <a:latin typeface="微软雅黑"/>
                <a:cs typeface="微软雅黑"/>
              </a:rPr>
              <a:t>平方公</a:t>
            </a:r>
            <a:r>
              <a:rPr sz="1300">
                <a:solidFill>
                  <a:srgbClr val="404040"/>
                </a:solidFill>
                <a:latin typeface="微软雅黑"/>
                <a:cs typeface="微软雅黑"/>
              </a:rPr>
              <a:t>里，东辽县幅员</a:t>
            </a:r>
            <a:r>
              <a:rPr sz="1300" spc="-10">
                <a:solidFill>
                  <a:srgbClr val="404040"/>
                </a:solidFill>
                <a:latin typeface="微软雅黑"/>
                <a:cs typeface="微软雅黑"/>
              </a:rPr>
              <a:t>2184.4</a:t>
            </a:r>
            <a:r>
              <a:rPr sz="1300" spc="-5">
                <a:solidFill>
                  <a:srgbClr val="404040"/>
                </a:solidFill>
                <a:latin typeface="微软雅黑"/>
                <a:cs typeface="微软雅黑"/>
              </a:rPr>
              <a:t>平方公里，东丰县幅员</a:t>
            </a:r>
            <a:r>
              <a:rPr sz="1300" spc="-50">
                <a:solidFill>
                  <a:srgbClr val="404040"/>
                </a:solidFill>
                <a:latin typeface="微软雅黑"/>
                <a:cs typeface="微软雅黑"/>
              </a:rPr>
              <a:t> </a:t>
            </a:r>
            <a:r>
              <a:rPr sz="1300" spc="-10">
                <a:solidFill>
                  <a:srgbClr val="404040"/>
                </a:solidFill>
                <a:latin typeface="微软雅黑"/>
                <a:cs typeface="微软雅黑"/>
              </a:rPr>
              <a:t>2523.68平方公里。</a:t>
            </a:r>
            <a:endParaRPr sz="1300">
              <a:latin typeface="微软雅黑"/>
              <a:cs typeface="微软雅黑"/>
            </a:endParaRPr>
          </a:p>
        </p:txBody>
      </p:sp>
      <p:pic>
        <p:nvPicPr>
          <p:cNvPr id="9" name="object 9"/>
          <p:cNvPicPr/>
          <p:nvPr/>
        </p:nvPicPr>
        <p:blipFill>
          <a:blip r:embed="rId3"/>
          <a:stretch>
            <a:fillRect/>
          </a:stretch>
        </p:blipFill>
        <p:spPr>
          <a:xfrm>
            <a:off x="1066800" y="195263"/>
            <a:ext cx="5106987" cy="6508748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2778596" y="2612753"/>
            <a:ext cx="5588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20">
                <a:solidFill>
                  <a:srgbClr val="FF0000"/>
                </a:solidFill>
                <a:latin typeface="微软雅黑"/>
                <a:cs typeface="微软雅黑"/>
              </a:rPr>
              <a:t>辽源市</a:t>
            </a:r>
            <a:endParaRPr sz="1400">
              <a:latin typeface="微软雅黑"/>
              <a:cs typeface="微软雅黑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306252" y="4170915"/>
            <a:ext cx="52070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20">
                <a:solidFill>
                  <a:srgbClr val="FFFFFF"/>
                </a:solidFill>
                <a:latin typeface="微软雅黑"/>
                <a:cs typeface="微软雅黑"/>
              </a:rPr>
              <a:t>东丰县</a:t>
            </a:r>
            <a:endParaRPr sz="1300">
              <a:latin typeface="微软雅黑"/>
              <a:cs typeface="微软雅黑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502138" y="2485291"/>
            <a:ext cx="52070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20">
                <a:solidFill>
                  <a:srgbClr val="FFFFFF"/>
                </a:solidFill>
                <a:latin typeface="微软雅黑"/>
                <a:cs typeface="微软雅黑"/>
              </a:rPr>
              <a:t>东辽县</a:t>
            </a:r>
            <a:endParaRPr sz="1300">
              <a:latin typeface="微软雅黑"/>
              <a:cs typeface="微软雅黑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808152" y="2154803"/>
            <a:ext cx="52070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20">
                <a:solidFill>
                  <a:srgbClr val="FFFFFF"/>
                </a:solidFill>
                <a:latin typeface="微软雅黑"/>
                <a:cs typeface="微软雅黑"/>
              </a:rPr>
              <a:t>龙山区</a:t>
            </a:r>
            <a:endParaRPr sz="1300">
              <a:latin typeface="微软雅黑"/>
              <a:cs typeface="微软雅黑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265715" y="1796672"/>
            <a:ext cx="52070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20">
                <a:solidFill>
                  <a:srgbClr val="FFFFFF"/>
                </a:solidFill>
                <a:latin typeface="微软雅黑"/>
                <a:cs typeface="微软雅黑"/>
              </a:rPr>
              <a:t>西安区</a:t>
            </a:r>
            <a:endParaRPr sz="1300">
              <a:latin typeface="微软雅黑"/>
              <a:cs typeface="微软雅黑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6934200" y="1066800"/>
            <a:ext cx="4766917" cy="123177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638841" y="1175348"/>
            <a:ext cx="236220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470">
                <a:solidFill>
                  <a:srgbClr val="FFFFFF"/>
                </a:solidFill>
                <a:latin typeface="微软雅黑"/>
                <a:cs typeface="微软雅黑"/>
              </a:rPr>
              <a:t>通化市地图</a:t>
            </a:r>
            <a:endParaRPr sz="3200">
              <a:latin typeface="微软雅黑"/>
              <a:cs typeface="微软雅黑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144951" y="1924489"/>
            <a:ext cx="18357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>
                <a:solidFill>
                  <a:srgbClr val="595959"/>
                </a:solidFill>
                <a:latin typeface="微软雅黑"/>
                <a:cs typeface="微软雅黑"/>
              </a:rPr>
              <a:t>MAP</a:t>
            </a:r>
            <a:r>
              <a:rPr sz="1200" spc="-15">
                <a:solidFill>
                  <a:srgbClr val="595959"/>
                </a:solidFill>
                <a:latin typeface="微软雅黑"/>
                <a:cs typeface="微软雅黑"/>
              </a:rPr>
              <a:t> </a:t>
            </a:r>
            <a:r>
              <a:rPr sz="1200">
                <a:solidFill>
                  <a:srgbClr val="595959"/>
                </a:solidFill>
                <a:latin typeface="微软雅黑"/>
                <a:cs typeface="微软雅黑"/>
              </a:rPr>
              <a:t>OF</a:t>
            </a:r>
            <a:r>
              <a:rPr sz="1200" spc="-10">
                <a:solidFill>
                  <a:srgbClr val="595959"/>
                </a:solidFill>
                <a:latin typeface="微软雅黑"/>
                <a:cs typeface="微软雅黑"/>
              </a:rPr>
              <a:t> </a:t>
            </a:r>
            <a:r>
              <a:rPr sz="1200">
                <a:solidFill>
                  <a:srgbClr val="595959"/>
                </a:solidFill>
                <a:latin typeface="微软雅黑"/>
                <a:cs typeface="微软雅黑"/>
              </a:rPr>
              <a:t>THE</a:t>
            </a:r>
            <a:r>
              <a:rPr sz="1200" spc="340">
                <a:solidFill>
                  <a:srgbClr val="595959"/>
                </a:solidFill>
                <a:latin typeface="微软雅黑"/>
                <a:cs typeface="微软雅黑"/>
              </a:rPr>
              <a:t> </a:t>
            </a:r>
            <a:r>
              <a:rPr sz="1200" spc="-10">
                <a:solidFill>
                  <a:srgbClr val="595959"/>
                </a:solidFill>
                <a:latin typeface="微软雅黑"/>
                <a:cs typeface="微软雅黑"/>
              </a:rPr>
              <a:t>TONGHUA</a:t>
            </a:r>
            <a:endParaRPr sz="1200">
              <a:latin typeface="微软雅黑"/>
              <a:cs typeface="微软雅黑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032623" y="2481262"/>
            <a:ext cx="4252595" cy="3159125"/>
            <a:chOff x="7032623" y="2481262"/>
            <a:chExt cx="4252595" cy="3159125"/>
          </a:xfrm>
        </p:grpSpPr>
        <p:sp>
          <p:nvSpPr>
            <p:cNvPr id="6" name="object 6"/>
            <p:cNvSpPr/>
            <p:nvPr/>
          </p:nvSpPr>
          <p:spPr>
            <a:xfrm>
              <a:off x="7034210" y="2482850"/>
              <a:ext cx="4249420" cy="3155950"/>
            </a:xfrm>
            <a:custGeom>
              <a:rect l="l" t="t" r="r" b="b"/>
              <a:pathLst>
                <a:path w="4249420" h="3155950">
                  <a:moveTo>
                    <a:pt x="4248839" y="3155950"/>
                  </a:moveTo>
                  <a:lnTo>
                    <a:pt x="357316" y="3155950"/>
                  </a:lnTo>
                  <a:lnTo>
                    <a:pt x="0" y="2798633"/>
                  </a:lnTo>
                  <a:lnTo>
                    <a:pt x="0" y="0"/>
                  </a:lnTo>
                  <a:lnTo>
                    <a:pt x="3891522" y="0"/>
                  </a:lnTo>
                  <a:lnTo>
                    <a:pt x="4248839" y="357316"/>
                  </a:lnTo>
                  <a:lnTo>
                    <a:pt x="4248839" y="3155950"/>
                  </a:lnTo>
                  <a:close/>
                </a:path>
              </a:pathLst>
            </a:custGeom>
            <a:solidFill>
              <a:srgbClr val="FFFFFF">
                <a:alpha val="43136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7034210" y="2482850"/>
              <a:ext cx="4249420" cy="3155950"/>
            </a:xfrm>
            <a:custGeom>
              <a:rect l="l" t="t" r="r" b="b"/>
              <a:pathLst>
                <a:path w="4249420" h="3155950">
                  <a:moveTo>
                    <a:pt x="0" y="0"/>
                  </a:moveTo>
                  <a:lnTo>
                    <a:pt x="3891522" y="0"/>
                  </a:lnTo>
                  <a:lnTo>
                    <a:pt x="4248839" y="357316"/>
                  </a:lnTo>
                  <a:lnTo>
                    <a:pt x="4248839" y="3155950"/>
                  </a:lnTo>
                  <a:lnTo>
                    <a:pt x="357316" y="3155950"/>
                  </a:lnTo>
                  <a:lnTo>
                    <a:pt x="0" y="2798633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7291609" y="2676009"/>
            <a:ext cx="3657600" cy="2700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300" spc="-5">
                <a:solidFill>
                  <a:srgbClr val="404040"/>
                </a:solidFill>
                <a:latin typeface="微软雅黑"/>
                <a:cs typeface="微软雅黑"/>
              </a:rPr>
              <a:t>通化市位于吉林省南部，东接白山市，西与辽宁省的本溪、抚顺、丹东等市相邻，南与朝鲜民主主义人民共和国的慈江道隔鸭绿江相望，北连辽源市、吉林市。通化市下辖东昌区、二道江区两个区，通化县、柳河县、辉南县三个县，代管集安市、梅河</a:t>
            </a:r>
            <a:r>
              <a:rPr sz="1300" spc="-10">
                <a:solidFill>
                  <a:srgbClr val="404040"/>
                </a:solidFill>
                <a:latin typeface="微软雅黑"/>
                <a:cs typeface="微软雅黑"/>
              </a:rPr>
              <a:t>口市两个县级市。</a:t>
            </a:r>
            <a:endParaRPr sz="1300">
              <a:latin typeface="微软雅黑"/>
              <a:cs typeface="微软雅黑"/>
            </a:endParaRPr>
          </a:p>
          <a:p>
            <a:pPr marL="12700" marR="5080" algn="just">
              <a:lnSpc>
                <a:spcPct val="150000"/>
              </a:lnSpc>
            </a:pPr>
            <a:r>
              <a:rPr sz="1300" spc="-5">
                <a:solidFill>
                  <a:srgbClr val="404040"/>
                </a:solidFill>
                <a:latin typeface="微软雅黑"/>
                <a:cs typeface="微软雅黑"/>
              </a:rPr>
              <a:t>通化是吉林省东南部中心城市，是东北东部重要的区域中心城市，享有“中国医药城”、“中国葡萄酒城”、“中国钢铁城”美誉。</a:t>
            </a:r>
            <a:endParaRPr sz="1300">
              <a:latin typeface="微软雅黑"/>
              <a:cs typeface="微软雅黑"/>
            </a:endParaRPr>
          </a:p>
        </p:txBody>
      </p:sp>
      <p:pic>
        <p:nvPicPr>
          <p:cNvPr id="9" name="object 9"/>
          <p:cNvPicPr/>
          <p:nvPr/>
        </p:nvPicPr>
        <p:blipFill>
          <a:blip r:embed="rId3"/>
          <a:stretch>
            <a:fillRect/>
          </a:stretch>
        </p:blipFill>
        <p:spPr>
          <a:xfrm>
            <a:off x="1747837" y="76200"/>
            <a:ext cx="3766737" cy="6721614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2653074" y="1639365"/>
            <a:ext cx="68580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15">
                <a:solidFill>
                  <a:srgbClr val="FFFFFF"/>
                </a:solidFill>
                <a:latin typeface="微软雅黑"/>
                <a:cs typeface="微软雅黑"/>
              </a:rPr>
              <a:t>梅河口市</a:t>
            </a:r>
            <a:endParaRPr sz="1300">
              <a:latin typeface="微软雅黑"/>
              <a:cs typeface="微软雅黑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892996" y="997068"/>
            <a:ext cx="52070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20">
                <a:solidFill>
                  <a:srgbClr val="FFFFFF"/>
                </a:solidFill>
                <a:latin typeface="微软雅黑"/>
                <a:cs typeface="微软雅黑"/>
              </a:rPr>
              <a:t>辉南县</a:t>
            </a:r>
            <a:endParaRPr sz="1300">
              <a:latin typeface="微软雅黑"/>
              <a:cs typeface="微软雅黑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115661" y="2267222"/>
            <a:ext cx="52070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20">
                <a:solidFill>
                  <a:srgbClr val="FFFFFF"/>
                </a:solidFill>
                <a:latin typeface="微软雅黑"/>
                <a:cs typeface="微软雅黑"/>
              </a:rPr>
              <a:t>柳河县</a:t>
            </a:r>
            <a:endParaRPr sz="1300">
              <a:latin typeface="微软雅黑"/>
              <a:cs typeface="微软雅黑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394028" y="3861953"/>
            <a:ext cx="840105" cy="470534"/>
          </a:xfrm>
          <a:prstGeom prst="rect">
            <a:avLst/>
          </a:prstGeom>
        </p:spPr>
        <p:txBody>
          <a:bodyPr vert="horz" wrap="square" lIns="0" tIns="29844" rIns="0" bIns="0" rtlCol="0">
            <a:spAutoFit/>
          </a:bodyPr>
          <a:lstStyle/>
          <a:p>
            <a:pPr marL="294005">
              <a:lnSpc>
                <a:spcPct val="100000"/>
              </a:lnSpc>
              <a:spcBef>
                <a:spcPts val="234"/>
              </a:spcBef>
            </a:pPr>
            <a:r>
              <a:rPr sz="1400" b="1" spc="-20">
                <a:solidFill>
                  <a:srgbClr val="FF0000"/>
                </a:solidFill>
                <a:latin typeface="微软雅黑"/>
                <a:cs typeface="微软雅黑"/>
              </a:rPr>
              <a:t>通化市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300" spc="-20">
                <a:solidFill>
                  <a:srgbClr val="FFFFFF"/>
                </a:solidFill>
                <a:latin typeface="微软雅黑"/>
                <a:cs typeface="微软雅黑"/>
              </a:rPr>
              <a:t>通化县</a:t>
            </a:r>
            <a:endParaRPr sz="1300">
              <a:latin typeface="微软雅黑"/>
              <a:cs typeface="微软雅黑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543459" y="5669109"/>
            <a:ext cx="52070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20">
                <a:solidFill>
                  <a:srgbClr val="FFFFFF"/>
                </a:solidFill>
                <a:latin typeface="微软雅黑"/>
                <a:cs typeface="微软雅黑"/>
              </a:rPr>
              <a:t>集安市</a:t>
            </a:r>
            <a:endParaRPr sz="1300">
              <a:latin typeface="微软雅黑"/>
              <a:cs typeface="微软雅黑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867002" y="3877487"/>
            <a:ext cx="5334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15">
                <a:solidFill>
                  <a:srgbClr val="FFFFFF"/>
                </a:solidFill>
                <a:latin typeface="微软雅黑"/>
                <a:cs typeface="微软雅黑"/>
              </a:rPr>
              <a:t>二道江区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432065" y="4149117"/>
            <a:ext cx="4064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20">
                <a:solidFill>
                  <a:srgbClr val="FFFFFF"/>
                </a:solidFill>
                <a:latin typeface="微软雅黑"/>
                <a:cs typeface="微软雅黑"/>
              </a:rPr>
              <a:t>东昌区</a:t>
            </a:r>
            <a:endParaRPr sz="1000">
              <a:latin typeface="微软雅黑"/>
              <a:cs typeface="微软雅黑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6934200" y="1066800"/>
            <a:ext cx="4766917" cy="123177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638841" y="1175348"/>
            <a:ext cx="236220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470">
                <a:solidFill>
                  <a:srgbClr val="FFFFFF"/>
                </a:solidFill>
                <a:latin typeface="微软雅黑"/>
                <a:cs typeface="微软雅黑"/>
              </a:rPr>
              <a:t>白山市地图</a:t>
            </a:r>
            <a:endParaRPr sz="3200">
              <a:latin typeface="微软雅黑"/>
              <a:cs typeface="微软雅黑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144951" y="1924489"/>
            <a:ext cx="17322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>
                <a:solidFill>
                  <a:srgbClr val="595959"/>
                </a:solidFill>
                <a:latin typeface="微软雅黑"/>
                <a:cs typeface="微软雅黑"/>
              </a:rPr>
              <a:t>MAP</a:t>
            </a:r>
            <a:r>
              <a:rPr sz="1200" spc="-15">
                <a:solidFill>
                  <a:srgbClr val="595959"/>
                </a:solidFill>
                <a:latin typeface="微软雅黑"/>
                <a:cs typeface="微软雅黑"/>
              </a:rPr>
              <a:t> </a:t>
            </a:r>
            <a:r>
              <a:rPr sz="1200">
                <a:solidFill>
                  <a:srgbClr val="595959"/>
                </a:solidFill>
                <a:latin typeface="微软雅黑"/>
                <a:cs typeface="微软雅黑"/>
              </a:rPr>
              <a:t>OF</a:t>
            </a:r>
            <a:r>
              <a:rPr sz="1200" spc="-10">
                <a:solidFill>
                  <a:srgbClr val="595959"/>
                </a:solidFill>
                <a:latin typeface="微软雅黑"/>
                <a:cs typeface="微软雅黑"/>
              </a:rPr>
              <a:t> </a:t>
            </a:r>
            <a:r>
              <a:rPr sz="1200">
                <a:solidFill>
                  <a:srgbClr val="595959"/>
                </a:solidFill>
                <a:latin typeface="微软雅黑"/>
                <a:cs typeface="微软雅黑"/>
              </a:rPr>
              <a:t>THE</a:t>
            </a:r>
            <a:r>
              <a:rPr sz="1200" spc="340">
                <a:solidFill>
                  <a:srgbClr val="595959"/>
                </a:solidFill>
                <a:latin typeface="微软雅黑"/>
                <a:cs typeface="微软雅黑"/>
              </a:rPr>
              <a:t> </a:t>
            </a:r>
            <a:r>
              <a:rPr sz="1200" spc="-10">
                <a:solidFill>
                  <a:srgbClr val="595959"/>
                </a:solidFill>
                <a:latin typeface="微软雅黑"/>
                <a:cs typeface="微软雅黑"/>
              </a:rPr>
              <a:t>BAISHAN</a:t>
            </a:r>
            <a:endParaRPr sz="1200">
              <a:latin typeface="微软雅黑"/>
              <a:cs typeface="微软雅黑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032623" y="2481262"/>
            <a:ext cx="4252595" cy="3159125"/>
            <a:chOff x="7032623" y="2481262"/>
            <a:chExt cx="4252595" cy="3159125"/>
          </a:xfrm>
        </p:grpSpPr>
        <p:sp>
          <p:nvSpPr>
            <p:cNvPr id="6" name="object 6"/>
            <p:cNvSpPr/>
            <p:nvPr/>
          </p:nvSpPr>
          <p:spPr>
            <a:xfrm>
              <a:off x="7034210" y="2482850"/>
              <a:ext cx="4249420" cy="3155950"/>
            </a:xfrm>
            <a:custGeom>
              <a:rect l="l" t="t" r="r" b="b"/>
              <a:pathLst>
                <a:path w="4249420" h="3155950">
                  <a:moveTo>
                    <a:pt x="4248839" y="3155950"/>
                  </a:moveTo>
                  <a:lnTo>
                    <a:pt x="357316" y="3155950"/>
                  </a:lnTo>
                  <a:lnTo>
                    <a:pt x="0" y="2798633"/>
                  </a:lnTo>
                  <a:lnTo>
                    <a:pt x="0" y="0"/>
                  </a:lnTo>
                  <a:lnTo>
                    <a:pt x="3891522" y="0"/>
                  </a:lnTo>
                  <a:lnTo>
                    <a:pt x="4248839" y="357316"/>
                  </a:lnTo>
                  <a:lnTo>
                    <a:pt x="4248839" y="3155950"/>
                  </a:lnTo>
                  <a:close/>
                </a:path>
              </a:pathLst>
            </a:custGeom>
            <a:solidFill>
              <a:srgbClr val="FFFFFF">
                <a:alpha val="43136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7034210" y="2482850"/>
              <a:ext cx="4249420" cy="3155950"/>
            </a:xfrm>
            <a:custGeom>
              <a:rect l="l" t="t" r="r" b="b"/>
              <a:pathLst>
                <a:path w="4249420" h="3155950">
                  <a:moveTo>
                    <a:pt x="0" y="0"/>
                  </a:moveTo>
                  <a:lnTo>
                    <a:pt x="3891522" y="0"/>
                  </a:lnTo>
                  <a:lnTo>
                    <a:pt x="4248839" y="357316"/>
                  </a:lnTo>
                  <a:lnTo>
                    <a:pt x="4248839" y="3155950"/>
                  </a:lnTo>
                  <a:lnTo>
                    <a:pt x="357316" y="3155950"/>
                  </a:lnTo>
                  <a:lnTo>
                    <a:pt x="0" y="2798633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7291609" y="2676009"/>
            <a:ext cx="3822700" cy="2700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1300" spc="-5">
                <a:solidFill>
                  <a:srgbClr val="404040"/>
                </a:solidFill>
                <a:latin typeface="微软雅黑"/>
                <a:cs typeface="微软雅黑"/>
              </a:rPr>
              <a:t>白山市是吉林省下辖地级市，位于吉林长白山西侧，东与延边朝鲜族自治州相邻；西与通化接壤；北与</a:t>
            </a:r>
            <a:r>
              <a:rPr sz="1300" spc="-50">
                <a:solidFill>
                  <a:srgbClr val="404040"/>
                </a:solidFill>
                <a:latin typeface="微软雅黑"/>
                <a:cs typeface="微软雅黑"/>
              </a:rPr>
              <a:t> </a:t>
            </a:r>
            <a:r>
              <a:rPr sz="1300" spc="-5">
                <a:solidFill>
                  <a:srgbClr val="404040"/>
                </a:solidFill>
                <a:latin typeface="微软雅黑"/>
                <a:cs typeface="微软雅黑"/>
              </a:rPr>
              <a:t>吉林毗连；南与朝鲜惠山市隔鸭绿江相望。白山市</a:t>
            </a:r>
            <a:r>
              <a:rPr sz="1300" spc="-50">
                <a:solidFill>
                  <a:srgbClr val="404040"/>
                </a:solidFill>
                <a:latin typeface="微软雅黑"/>
                <a:cs typeface="微软雅黑"/>
              </a:rPr>
              <a:t> </a:t>
            </a:r>
            <a:r>
              <a:rPr sz="1300" spc="-5">
                <a:solidFill>
                  <a:srgbClr val="404040"/>
                </a:solidFill>
                <a:latin typeface="微软雅黑"/>
                <a:cs typeface="微软雅黑"/>
              </a:rPr>
              <a:t>是东北东部重要的节点城市和吉林省东南部重要的</a:t>
            </a:r>
            <a:r>
              <a:rPr sz="1300" spc="-50">
                <a:solidFill>
                  <a:srgbClr val="404040"/>
                </a:solidFill>
                <a:latin typeface="微软雅黑"/>
                <a:cs typeface="微软雅黑"/>
              </a:rPr>
              <a:t> </a:t>
            </a:r>
            <a:r>
              <a:rPr sz="1300" spc="-10">
                <a:solidFill>
                  <a:srgbClr val="404040"/>
                </a:solidFill>
                <a:latin typeface="微软雅黑"/>
                <a:cs typeface="微软雅黑"/>
              </a:rPr>
              <a:t>中心城市。</a:t>
            </a:r>
            <a:endParaRPr sz="1300">
              <a:latin typeface="微软雅黑"/>
              <a:cs typeface="微软雅黑"/>
            </a:endParaRPr>
          </a:p>
          <a:p>
            <a:pPr marL="12700" marR="220979">
              <a:lnSpc>
                <a:spcPct val="150000"/>
              </a:lnSpc>
            </a:pPr>
            <a:r>
              <a:rPr sz="1300">
                <a:solidFill>
                  <a:srgbClr val="404040"/>
                </a:solidFill>
                <a:latin typeface="微软雅黑"/>
                <a:cs typeface="微软雅黑"/>
              </a:rPr>
              <a:t>截至</a:t>
            </a:r>
            <a:r>
              <a:rPr sz="1300" spc="-10">
                <a:solidFill>
                  <a:srgbClr val="404040"/>
                </a:solidFill>
                <a:latin typeface="微软雅黑"/>
                <a:cs typeface="微软雅黑"/>
              </a:rPr>
              <a:t>2006</a:t>
            </a:r>
            <a:r>
              <a:rPr sz="1300">
                <a:solidFill>
                  <a:srgbClr val="404040"/>
                </a:solidFill>
                <a:latin typeface="微软雅黑"/>
                <a:cs typeface="微软雅黑"/>
              </a:rPr>
              <a:t>年6月，白山市辖2个市辖区、2个县、</a:t>
            </a:r>
            <a:r>
              <a:rPr sz="1300" spc="-50">
                <a:solidFill>
                  <a:srgbClr val="404040"/>
                </a:solidFill>
                <a:latin typeface="微软雅黑"/>
                <a:cs typeface="微软雅黑"/>
              </a:rPr>
              <a:t>1</a:t>
            </a:r>
            <a:r>
              <a:rPr sz="1300">
                <a:solidFill>
                  <a:srgbClr val="404040"/>
                </a:solidFill>
                <a:latin typeface="微软雅黑"/>
                <a:cs typeface="微软雅黑"/>
              </a:rPr>
              <a:t>个自治县，代管1</a:t>
            </a:r>
            <a:r>
              <a:rPr sz="1300" spc="-10">
                <a:solidFill>
                  <a:srgbClr val="404040"/>
                </a:solidFill>
                <a:latin typeface="微软雅黑"/>
                <a:cs typeface="微软雅黑"/>
              </a:rPr>
              <a:t>个县级市。</a:t>
            </a:r>
            <a:endParaRPr sz="1300">
              <a:latin typeface="微软雅黑"/>
              <a:cs typeface="微软雅黑"/>
            </a:endParaRPr>
          </a:p>
          <a:p>
            <a:pPr marL="12700" marR="170180">
              <a:lnSpc>
                <a:spcPct val="150000"/>
              </a:lnSpc>
            </a:pPr>
            <a:r>
              <a:rPr sz="1300" spc="-5">
                <a:solidFill>
                  <a:srgbClr val="404040"/>
                </a:solidFill>
                <a:latin typeface="微软雅黑"/>
                <a:cs typeface="微软雅黑"/>
              </a:rPr>
              <a:t>白山市境内著名旅游景点主要有长白山天池、杨靖</a:t>
            </a:r>
            <a:r>
              <a:rPr sz="1300" spc="-10">
                <a:solidFill>
                  <a:srgbClr val="404040"/>
                </a:solidFill>
                <a:latin typeface="微软雅黑"/>
                <a:cs typeface="微软雅黑"/>
              </a:rPr>
              <a:t>宇将军陵园。</a:t>
            </a:r>
            <a:endParaRPr sz="1300">
              <a:latin typeface="微软雅黑"/>
              <a:cs typeface="微软雅黑"/>
            </a:endParaRPr>
          </a:p>
        </p:txBody>
      </p:sp>
      <p:pic>
        <p:nvPicPr>
          <p:cNvPr id="9" name="object 9"/>
          <p:cNvPicPr/>
          <p:nvPr/>
        </p:nvPicPr>
        <p:blipFill>
          <a:blip r:embed="rId3"/>
          <a:stretch>
            <a:fillRect/>
          </a:stretch>
        </p:blipFill>
        <p:spPr>
          <a:xfrm>
            <a:off x="206375" y="473075"/>
            <a:ext cx="6828842" cy="6084888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389527" y="4046287"/>
            <a:ext cx="5588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20">
                <a:solidFill>
                  <a:srgbClr val="FF0000"/>
                </a:solidFill>
                <a:latin typeface="微软雅黑"/>
                <a:cs typeface="微软雅黑"/>
              </a:rPr>
              <a:t>白山市</a:t>
            </a:r>
            <a:endParaRPr sz="1400">
              <a:latin typeface="微软雅黑"/>
              <a:cs typeface="微软雅黑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172651" y="2331062"/>
            <a:ext cx="52070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20">
                <a:solidFill>
                  <a:srgbClr val="FFFFFF"/>
                </a:solidFill>
                <a:latin typeface="微软雅黑"/>
                <a:cs typeface="微软雅黑"/>
              </a:rPr>
              <a:t>靖宇县</a:t>
            </a:r>
            <a:endParaRPr sz="1300">
              <a:latin typeface="微软雅黑"/>
              <a:cs typeface="微软雅黑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949656" y="2394062"/>
            <a:ext cx="52070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20">
                <a:solidFill>
                  <a:srgbClr val="FFFFFF"/>
                </a:solidFill>
                <a:latin typeface="微软雅黑"/>
                <a:cs typeface="微软雅黑"/>
              </a:rPr>
              <a:t>抚松县</a:t>
            </a:r>
            <a:endParaRPr sz="1300">
              <a:latin typeface="微软雅黑"/>
              <a:cs typeface="微软雅黑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875249" y="3576067"/>
            <a:ext cx="52070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20">
                <a:solidFill>
                  <a:srgbClr val="FFFFFF"/>
                </a:solidFill>
                <a:latin typeface="微软雅黑"/>
                <a:cs typeface="微软雅黑"/>
              </a:rPr>
              <a:t>江源区</a:t>
            </a:r>
            <a:endParaRPr sz="1300">
              <a:latin typeface="微软雅黑"/>
              <a:cs typeface="微软雅黑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6752" y="4275360"/>
            <a:ext cx="52070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20">
                <a:solidFill>
                  <a:srgbClr val="FFFFFF"/>
                </a:solidFill>
                <a:latin typeface="微软雅黑"/>
                <a:cs typeface="微软雅黑"/>
              </a:rPr>
              <a:t>浑江区</a:t>
            </a:r>
            <a:endParaRPr sz="1300">
              <a:latin typeface="微软雅黑"/>
              <a:cs typeface="微软雅黑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775362" y="4544199"/>
            <a:ext cx="52070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20">
                <a:solidFill>
                  <a:srgbClr val="FFFFFF"/>
                </a:solidFill>
                <a:latin typeface="微软雅黑"/>
                <a:cs typeface="微软雅黑"/>
              </a:rPr>
              <a:t>临江市</a:t>
            </a:r>
            <a:endParaRPr sz="1300">
              <a:latin typeface="微软雅黑"/>
              <a:cs typeface="微软雅黑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118298" y="5678540"/>
            <a:ext cx="134620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10">
                <a:solidFill>
                  <a:srgbClr val="FFFFFF"/>
                </a:solidFill>
                <a:latin typeface="微软雅黑"/>
                <a:cs typeface="微软雅黑"/>
              </a:rPr>
              <a:t>长白朝鲜族自治县</a:t>
            </a:r>
            <a:endParaRPr sz="1300">
              <a:latin typeface="微软雅黑"/>
              <a:cs typeface="微软雅黑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6934200" y="1066800"/>
            <a:ext cx="4766917" cy="123177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638841" y="1175348"/>
            <a:ext cx="236220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470">
                <a:solidFill>
                  <a:srgbClr val="FFFFFF"/>
                </a:solidFill>
                <a:latin typeface="微软雅黑"/>
                <a:cs typeface="微软雅黑"/>
              </a:rPr>
              <a:t>松原市地图</a:t>
            </a:r>
            <a:endParaRPr sz="3200">
              <a:latin typeface="微软雅黑"/>
              <a:cs typeface="微软雅黑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144951" y="1924489"/>
            <a:ext cx="19342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>
                <a:solidFill>
                  <a:srgbClr val="595959"/>
                </a:solidFill>
                <a:latin typeface="微软雅黑"/>
                <a:cs typeface="微软雅黑"/>
              </a:rPr>
              <a:t>MAP</a:t>
            </a:r>
            <a:r>
              <a:rPr sz="1200" spc="-25">
                <a:solidFill>
                  <a:srgbClr val="595959"/>
                </a:solidFill>
                <a:latin typeface="微软雅黑"/>
                <a:cs typeface="微软雅黑"/>
              </a:rPr>
              <a:t> </a:t>
            </a:r>
            <a:r>
              <a:rPr sz="1200">
                <a:solidFill>
                  <a:srgbClr val="595959"/>
                </a:solidFill>
                <a:latin typeface="微软雅黑"/>
                <a:cs typeface="微软雅黑"/>
              </a:rPr>
              <a:t>OF</a:t>
            </a:r>
            <a:r>
              <a:rPr sz="1200" spc="-10">
                <a:solidFill>
                  <a:srgbClr val="595959"/>
                </a:solidFill>
                <a:latin typeface="微软雅黑"/>
                <a:cs typeface="微软雅黑"/>
              </a:rPr>
              <a:t> </a:t>
            </a:r>
            <a:r>
              <a:rPr sz="1200">
                <a:solidFill>
                  <a:srgbClr val="595959"/>
                </a:solidFill>
                <a:latin typeface="微软雅黑"/>
                <a:cs typeface="微软雅黑"/>
              </a:rPr>
              <a:t>THE</a:t>
            </a:r>
            <a:r>
              <a:rPr sz="1200" spc="340">
                <a:solidFill>
                  <a:srgbClr val="595959"/>
                </a:solidFill>
                <a:latin typeface="微软雅黑"/>
                <a:cs typeface="微软雅黑"/>
              </a:rPr>
              <a:t> </a:t>
            </a:r>
            <a:r>
              <a:rPr sz="1200" spc="-10">
                <a:solidFill>
                  <a:srgbClr val="595959"/>
                </a:solidFill>
                <a:latin typeface="微软雅黑"/>
                <a:cs typeface="微软雅黑"/>
              </a:rPr>
              <a:t>SONGYUAN</a:t>
            </a:r>
            <a:endParaRPr sz="1200">
              <a:latin typeface="微软雅黑"/>
              <a:cs typeface="微软雅黑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032623" y="2481262"/>
            <a:ext cx="4252595" cy="3159125"/>
            <a:chOff x="7032623" y="2481262"/>
            <a:chExt cx="4252595" cy="3159125"/>
          </a:xfrm>
        </p:grpSpPr>
        <p:sp>
          <p:nvSpPr>
            <p:cNvPr id="6" name="object 6"/>
            <p:cNvSpPr/>
            <p:nvPr/>
          </p:nvSpPr>
          <p:spPr>
            <a:xfrm>
              <a:off x="7034210" y="2482850"/>
              <a:ext cx="4249420" cy="3155950"/>
            </a:xfrm>
            <a:custGeom>
              <a:rect l="l" t="t" r="r" b="b"/>
              <a:pathLst>
                <a:path w="4249420" h="3155950">
                  <a:moveTo>
                    <a:pt x="4248839" y="3155950"/>
                  </a:moveTo>
                  <a:lnTo>
                    <a:pt x="357316" y="3155950"/>
                  </a:lnTo>
                  <a:lnTo>
                    <a:pt x="0" y="2798633"/>
                  </a:lnTo>
                  <a:lnTo>
                    <a:pt x="0" y="0"/>
                  </a:lnTo>
                  <a:lnTo>
                    <a:pt x="3891522" y="0"/>
                  </a:lnTo>
                  <a:lnTo>
                    <a:pt x="4248839" y="357316"/>
                  </a:lnTo>
                  <a:lnTo>
                    <a:pt x="4248839" y="3155950"/>
                  </a:lnTo>
                  <a:close/>
                </a:path>
              </a:pathLst>
            </a:custGeom>
            <a:solidFill>
              <a:srgbClr val="FFFFFF">
                <a:alpha val="43136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7034210" y="2482850"/>
              <a:ext cx="4249420" cy="3155950"/>
            </a:xfrm>
            <a:custGeom>
              <a:rect l="l" t="t" r="r" b="b"/>
              <a:pathLst>
                <a:path w="4249420" h="3155950">
                  <a:moveTo>
                    <a:pt x="0" y="0"/>
                  </a:moveTo>
                  <a:lnTo>
                    <a:pt x="3891522" y="0"/>
                  </a:lnTo>
                  <a:lnTo>
                    <a:pt x="4248839" y="357316"/>
                  </a:lnTo>
                  <a:lnTo>
                    <a:pt x="4248839" y="3155950"/>
                  </a:lnTo>
                  <a:lnTo>
                    <a:pt x="357316" y="3155950"/>
                  </a:lnTo>
                  <a:lnTo>
                    <a:pt x="0" y="2798633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7291609" y="2527420"/>
            <a:ext cx="3822700" cy="2997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1300" spc="-5">
                <a:solidFill>
                  <a:srgbClr val="404040"/>
                </a:solidFill>
                <a:latin typeface="微软雅黑"/>
                <a:cs typeface="微软雅黑"/>
              </a:rPr>
              <a:t>松原是吉林省下辖的地级市，位于吉林省中西部，</a:t>
            </a:r>
            <a:r>
              <a:rPr sz="1300" spc="-50">
                <a:solidFill>
                  <a:srgbClr val="404040"/>
                </a:solidFill>
                <a:latin typeface="微软雅黑"/>
                <a:cs typeface="微软雅黑"/>
              </a:rPr>
              <a:t> </a:t>
            </a:r>
            <a:r>
              <a:rPr sz="1300" spc="-5">
                <a:solidFill>
                  <a:srgbClr val="404040"/>
                </a:solidFill>
                <a:latin typeface="微软雅黑"/>
                <a:cs typeface="微软雅黑"/>
              </a:rPr>
              <a:t>地处哈尔滨、长春、大庆三角地带，松嫩平原南端，坐落在美丽的松花江畔，南与长春市、四平市为邻，西与白城市、内蒙古通辽市接壤，北隔松花江与黑</a:t>
            </a:r>
            <a:r>
              <a:rPr sz="1300" spc="-50">
                <a:solidFill>
                  <a:srgbClr val="404040"/>
                </a:solidFill>
                <a:latin typeface="微软雅黑"/>
                <a:cs typeface="微软雅黑"/>
              </a:rPr>
              <a:t> </a:t>
            </a:r>
            <a:r>
              <a:rPr sz="1300" spc="-5">
                <a:solidFill>
                  <a:srgbClr val="404040"/>
                </a:solidFill>
                <a:latin typeface="微软雅黑"/>
                <a:cs typeface="微软雅黑"/>
              </a:rPr>
              <a:t>龙江省相望。与包头、呼和浩特、鄂尔多斯一起被</a:t>
            </a:r>
            <a:r>
              <a:rPr sz="1300" spc="-50">
                <a:solidFill>
                  <a:srgbClr val="404040"/>
                </a:solidFill>
                <a:latin typeface="微软雅黑"/>
                <a:cs typeface="微软雅黑"/>
              </a:rPr>
              <a:t> </a:t>
            </a:r>
            <a:r>
              <a:rPr sz="1300" spc="-5">
                <a:solidFill>
                  <a:srgbClr val="404040"/>
                </a:solidFill>
                <a:latin typeface="微软雅黑"/>
                <a:cs typeface="微软雅黑"/>
              </a:rPr>
              <a:t>称为“中国北方经济增长四小龙”。经济总量位居</a:t>
            </a:r>
            <a:r>
              <a:rPr sz="1300" spc="-50">
                <a:solidFill>
                  <a:srgbClr val="404040"/>
                </a:solidFill>
                <a:latin typeface="微软雅黑"/>
                <a:cs typeface="微软雅黑"/>
              </a:rPr>
              <a:t> </a:t>
            </a:r>
            <a:r>
              <a:rPr sz="1300" spc="-5">
                <a:solidFill>
                  <a:srgbClr val="404040"/>
                </a:solidFill>
                <a:latin typeface="微软雅黑"/>
                <a:cs typeface="微软雅黑"/>
              </a:rPr>
              <a:t>吉林省第三位。松原市素有“粮仓、林海、肉库、</a:t>
            </a:r>
            <a:r>
              <a:rPr sz="1300" spc="-50">
                <a:solidFill>
                  <a:srgbClr val="404040"/>
                </a:solidFill>
                <a:latin typeface="微软雅黑"/>
                <a:cs typeface="微软雅黑"/>
              </a:rPr>
              <a:t> </a:t>
            </a:r>
            <a:r>
              <a:rPr sz="1300" spc="-5">
                <a:solidFill>
                  <a:srgbClr val="404040"/>
                </a:solidFill>
                <a:latin typeface="微软雅黑"/>
                <a:cs typeface="微软雅黑"/>
              </a:rPr>
              <a:t>鱼乡” 之美誉。享有“ 跨国公司眼中最具投资潜力的中国城市”，国家园林城市，中国魅力中小城市</a:t>
            </a:r>
            <a:r>
              <a:rPr sz="1300" spc="-50">
                <a:solidFill>
                  <a:srgbClr val="404040"/>
                </a:solidFill>
                <a:latin typeface="微软雅黑"/>
                <a:cs typeface="微软雅黑"/>
              </a:rPr>
              <a:t> </a:t>
            </a:r>
            <a:r>
              <a:rPr sz="1300" spc="-10">
                <a:solidFill>
                  <a:srgbClr val="404040"/>
                </a:solidFill>
                <a:latin typeface="微软雅黑"/>
                <a:cs typeface="微软雅黑"/>
              </a:rPr>
              <a:t>200</a:t>
            </a:r>
            <a:r>
              <a:rPr sz="1300" spc="-5">
                <a:solidFill>
                  <a:srgbClr val="404040"/>
                </a:solidFill>
                <a:latin typeface="微软雅黑"/>
                <a:cs typeface="微软雅黑"/>
              </a:rPr>
              <a:t>强，中国东北十大魅力城市等殊荣 。</a:t>
            </a:r>
            <a:endParaRPr sz="1300">
              <a:latin typeface="微软雅黑"/>
              <a:cs typeface="微软雅黑"/>
            </a:endParaRPr>
          </a:p>
        </p:txBody>
      </p:sp>
      <p:pic>
        <p:nvPicPr>
          <p:cNvPr id="9" name="object 9"/>
          <p:cNvPicPr/>
          <p:nvPr/>
        </p:nvPicPr>
        <p:blipFill>
          <a:blip r:embed="rId3"/>
          <a:stretch>
            <a:fillRect/>
          </a:stretch>
        </p:blipFill>
        <p:spPr>
          <a:xfrm>
            <a:off x="75506" y="1035050"/>
            <a:ext cx="6998393" cy="4908550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2033755" y="2769953"/>
            <a:ext cx="52070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20">
                <a:solidFill>
                  <a:srgbClr val="FFFFFF"/>
                </a:solidFill>
                <a:latin typeface="微软雅黑"/>
                <a:cs typeface="微软雅黑"/>
              </a:rPr>
              <a:t>乾安县</a:t>
            </a:r>
            <a:endParaRPr sz="1300">
              <a:latin typeface="微软雅黑"/>
              <a:cs typeface="微软雅黑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683173" y="5068365"/>
            <a:ext cx="52070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20">
                <a:solidFill>
                  <a:srgbClr val="FFFFFF"/>
                </a:solidFill>
                <a:latin typeface="微软雅黑"/>
                <a:cs typeface="微软雅黑"/>
              </a:rPr>
              <a:t>长岭县</a:t>
            </a:r>
            <a:endParaRPr sz="1300">
              <a:latin typeface="微软雅黑"/>
              <a:cs typeface="微软雅黑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025938" y="3140011"/>
            <a:ext cx="15621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">
                <a:solidFill>
                  <a:srgbClr val="FFFFFF"/>
                </a:solidFill>
                <a:latin typeface="微软雅黑"/>
                <a:cs typeface="微软雅黑"/>
              </a:rPr>
              <a:t>前郭尔罗斯蒙古族自治县</a:t>
            </a:r>
            <a:endParaRPr sz="1100">
              <a:latin typeface="微软雅黑"/>
              <a:cs typeface="微软雅黑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715599" y="1856975"/>
            <a:ext cx="1005205" cy="566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20">
                <a:solidFill>
                  <a:srgbClr val="FFFFFF"/>
                </a:solidFill>
                <a:latin typeface="微软雅黑"/>
                <a:cs typeface="微软雅黑"/>
              </a:rPr>
              <a:t>宁江区</a:t>
            </a:r>
            <a:endParaRPr sz="1300">
              <a:latin typeface="微软雅黑"/>
              <a:cs typeface="微软雅黑"/>
            </a:endParaRPr>
          </a:p>
          <a:p>
            <a:pPr marL="458470">
              <a:lnSpc>
                <a:spcPct val="100000"/>
              </a:lnSpc>
              <a:spcBef>
                <a:spcPts val="1020"/>
              </a:spcBef>
            </a:pPr>
            <a:r>
              <a:rPr sz="1400" b="1" spc="-20">
                <a:solidFill>
                  <a:srgbClr val="FF0000"/>
                </a:solidFill>
                <a:latin typeface="微软雅黑"/>
                <a:cs typeface="微软雅黑"/>
              </a:rPr>
              <a:t>松原市</a:t>
            </a:r>
            <a:endParaRPr sz="1400">
              <a:latin typeface="微软雅黑"/>
              <a:cs typeface="微软雅黑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26549" y="2541353"/>
            <a:ext cx="52070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20">
                <a:solidFill>
                  <a:srgbClr val="FFFFFF"/>
                </a:solidFill>
                <a:latin typeface="微软雅黑"/>
                <a:cs typeface="微软雅黑"/>
              </a:rPr>
              <a:t>扶余市</a:t>
            </a:r>
            <a:endParaRPr sz="1300">
              <a:latin typeface="微软雅黑"/>
              <a:cs typeface="微软雅黑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6934200" y="1066800"/>
            <a:ext cx="4766917" cy="123177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638841" y="1175348"/>
            <a:ext cx="236220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470">
                <a:solidFill>
                  <a:srgbClr val="FFFFFF"/>
                </a:solidFill>
                <a:latin typeface="微软雅黑"/>
                <a:cs typeface="微软雅黑"/>
              </a:rPr>
              <a:t>白城市地图</a:t>
            </a:r>
            <a:endParaRPr sz="3200">
              <a:latin typeface="微软雅黑"/>
              <a:cs typeface="微软雅黑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144951" y="1924489"/>
            <a:ext cx="18364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>
                <a:solidFill>
                  <a:srgbClr val="595959"/>
                </a:solidFill>
                <a:latin typeface="微软雅黑"/>
                <a:cs typeface="微软雅黑"/>
              </a:rPr>
              <a:t>MAP</a:t>
            </a:r>
            <a:r>
              <a:rPr sz="1200" spc="-15">
                <a:solidFill>
                  <a:srgbClr val="595959"/>
                </a:solidFill>
                <a:latin typeface="微软雅黑"/>
                <a:cs typeface="微软雅黑"/>
              </a:rPr>
              <a:t> </a:t>
            </a:r>
            <a:r>
              <a:rPr sz="1200">
                <a:solidFill>
                  <a:srgbClr val="595959"/>
                </a:solidFill>
                <a:latin typeface="微软雅黑"/>
                <a:cs typeface="微软雅黑"/>
              </a:rPr>
              <a:t>OF</a:t>
            </a:r>
            <a:r>
              <a:rPr sz="1200" spc="-10">
                <a:solidFill>
                  <a:srgbClr val="595959"/>
                </a:solidFill>
                <a:latin typeface="微软雅黑"/>
                <a:cs typeface="微软雅黑"/>
              </a:rPr>
              <a:t> </a:t>
            </a:r>
            <a:r>
              <a:rPr sz="1200">
                <a:solidFill>
                  <a:srgbClr val="595959"/>
                </a:solidFill>
                <a:latin typeface="微软雅黑"/>
                <a:cs typeface="微软雅黑"/>
              </a:rPr>
              <a:t>THE</a:t>
            </a:r>
            <a:r>
              <a:rPr sz="1200" spc="340">
                <a:solidFill>
                  <a:srgbClr val="595959"/>
                </a:solidFill>
                <a:latin typeface="微软雅黑"/>
                <a:cs typeface="微软雅黑"/>
              </a:rPr>
              <a:t> </a:t>
            </a:r>
            <a:r>
              <a:rPr sz="1200" spc="-10">
                <a:solidFill>
                  <a:srgbClr val="595959"/>
                </a:solidFill>
                <a:latin typeface="微软雅黑"/>
                <a:cs typeface="微软雅黑"/>
              </a:rPr>
              <a:t>BAICHENG</a:t>
            </a:r>
            <a:endParaRPr sz="1200">
              <a:latin typeface="微软雅黑"/>
              <a:cs typeface="微软雅黑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032623" y="2481262"/>
            <a:ext cx="4252595" cy="3159125"/>
            <a:chOff x="7032623" y="2481262"/>
            <a:chExt cx="4252595" cy="3159125"/>
          </a:xfrm>
        </p:grpSpPr>
        <p:sp>
          <p:nvSpPr>
            <p:cNvPr id="6" name="object 6"/>
            <p:cNvSpPr/>
            <p:nvPr/>
          </p:nvSpPr>
          <p:spPr>
            <a:xfrm>
              <a:off x="7034210" y="2482850"/>
              <a:ext cx="4249420" cy="3155950"/>
            </a:xfrm>
            <a:custGeom>
              <a:rect l="l" t="t" r="r" b="b"/>
              <a:pathLst>
                <a:path w="4249420" h="3155950">
                  <a:moveTo>
                    <a:pt x="4248839" y="3155950"/>
                  </a:moveTo>
                  <a:lnTo>
                    <a:pt x="357316" y="3155950"/>
                  </a:lnTo>
                  <a:lnTo>
                    <a:pt x="0" y="2798633"/>
                  </a:lnTo>
                  <a:lnTo>
                    <a:pt x="0" y="0"/>
                  </a:lnTo>
                  <a:lnTo>
                    <a:pt x="3891522" y="0"/>
                  </a:lnTo>
                  <a:lnTo>
                    <a:pt x="4248839" y="357316"/>
                  </a:lnTo>
                  <a:lnTo>
                    <a:pt x="4248839" y="3155950"/>
                  </a:lnTo>
                  <a:close/>
                </a:path>
              </a:pathLst>
            </a:custGeom>
            <a:solidFill>
              <a:srgbClr val="FFFFFF">
                <a:alpha val="43136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7034210" y="2482850"/>
              <a:ext cx="4249420" cy="3155950"/>
            </a:xfrm>
            <a:custGeom>
              <a:rect l="l" t="t" r="r" b="b"/>
              <a:pathLst>
                <a:path w="4249420" h="3155950">
                  <a:moveTo>
                    <a:pt x="0" y="0"/>
                  </a:moveTo>
                  <a:lnTo>
                    <a:pt x="3891522" y="0"/>
                  </a:lnTo>
                  <a:lnTo>
                    <a:pt x="4248839" y="357316"/>
                  </a:lnTo>
                  <a:lnTo>
                    <a:pt x="4248839" y="3155950"/>
                  </a:lnTo>
                  <a:lnTo>
                    <a:pt x="357316" y="3155950"/>
                  </a:lnTo>
                  <a:lnTo>
                    <a:pt x="0" y="2798633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7291609" y="2676009"/>
            <a:ext cx="3822700" cy="2700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1300" spc="-5">
                <a:solidFill>
                  <a:srgbClr val="404040"/>
                </a:solidFill>
                <a:latin typeface="微软雅黑"/>
                <a:cs typeface="微软雅黑"/>
              </a:rPr>
              <a:t>白城市是吉林省所辖的地级市，位于吉林省西北部，嫩江平原西部，科尔沁草原东部。白城市是国家级</a:t>
            </a:r>
            <a:r>
              <a:rPr sz="1300" spc="-50">
                <a:solidFill>
                  <a:srgbClr val="404040"/>
                </a:solidFill>
                <a:latin typeface="微软雅黑"/>
                <a:cs typeface="微软雅黑"/>
              </a:rPr>
              <a:t> </a:t>
            </a:r>
            <a:r>
              <a:rPr sz="1300" spc="-5">
                <a:solidFill>
                  <a:srgbClr val="404040"/>
                </a:solidFill>
                <a:latin typeface="微软雅黑"/>
                <a:cs typeface="微软雅黑"/>
              </a:rPr>
              <a:t>大型商品粮基地市，是全国节水型井灌区建设示范</a:t>
            </a:r>
            <a:r>
              <a:rPr sz="1300" spc="-50">
                <a:solidFill>
                  <a:srgbClr val="404040"/>
                </a:solidFill>
                <a:latin typeface="微软雅黑"/>
                <a:cs typeface="微软雅黑"/>
              </a:rPr>
              <a:t> </a:t>
            </a:r>
            <a:r>
              <a:rPr sz="1300" spc="-5">
                <a:solidFill>
                  <a:srgbClr val="404040"/>
                </a:solidFill>
                <a:latin typeface="微软雅黑"/>
                <a:cs typeface="微软雅黑"/>
              </a:rPr>
              <a:t>市，被列为全国农业四大开发区之一和国家生态建</a:t>
            </a:r>
            <a:r>
              <a:rPr sz="1300" spc="-50">
                <a:solidFill>
                  <a:srgbClr val="404040"/>
                </a:solidFill>
                <a:latin typeface="微软雅黑"/>
                <a:cs typeface="微软雅黑"/>
              </a:rPr>
              <a:t> </a:t>
            </a:r>
            <a:r>
              <a:rPr sz="1300" spc="-5">
                <a:solidFill>
                  <a:srgbClr val="404040"/>
                </a:solidFill>
                <a:latin typeface="微软雅黑"/>
                <a:cs typeface="微软雅黑"/>
              </a:rPr>
              <a:t>设示范区。白城市人均耕地、草原、宜林地、水面、芦苇面积都居吉林省首位。有比较丰富的石油资源、</a:t>
            </a:r>
            <a:r>
              <a:rPr sz="1300">
                <a:solidFill>
                  <a:srgbClr val="404040"/>
                </a:solidFill>
                <a:latin typeface="微软雅黑"/>
                <a:cs typeface="微软雅黑"/>
              </a:rPr>
              <a:t>风力资源以及多种矿产资源，境内有世界</a:t>
            </a:r>
            <a:r>
              <a:rPr sz="1300" spc="-10">
                <a:solidFill>
                  <a:srgbClr val="404040"/>
                </a:solidFill>
                <a:latin typeface="微软雅黑"/>
                <a:cs typeface="微软雅黑"/>
              </a:rPr>
              <a:t>A</a:t>
            </a:r>
            <a:r>
              <a:rPr sz="1300" spc="-15">
                <a:solidFill>
                  <a:srgbClr val="404040"/>
                </a:solidFill>
                <a:latin typeface="微软雅黑"/>
                <a:cs typeface="微软雅黑"/>
              </a:rPr>
              <a:t>级湿地、国家级自然保护区----向海，国家级自然保护区----莫莫格。</a:t>
            </a:r>
            <a:endParaRPr sz="1300">
              <a:latin typeface="微软雅黑"/>
              <a:cs typeface="微软雅黑"/>
            </a:endParaRPr>
          </a:p>
        </p:txBody>
      </p:sp>
      <p:pic>
        <p:nvPicPr>
          <p:cNvPr id="9" name="object 9"/>
          <p:cNvPicPr/>
          <p:nvPr/>
        </p:nvPicPr>
        <p:blipFill>
          <a:blip r:embed="rId3"/>
          <a:stretch>
            <a:fillRect/>
          </a:stretch>
        </p:blipFill>
        <p:spPr>
          <a:xfrm>
            <a:off x="531812" y="273050"/>
            <a:ext cx="5882337" cy="6318829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2622737" y="2548811"/>
            <a:ext cx="5588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20">
                <a:solidFill>
                  <a:srgbClr val="FF0000"/>
                </a:solidFill>
                <a:latin typeface="微软雅黑"/>
                <a:cs typeface="微软雅黑"/>
              </a:rPr>
              <a:t>白城市</a:t>
            </a:r>
            <a:endParaRPr sz="1400">
              <a:latin typeface="微软雅黑"/>
              <a:cs typeface="微软雅黑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115754" y="1586507"/>
            <a:ext cx="52070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20">
                <a:solidFill>
                  <a:srgbClr val="FFFFFF"/>
                </a:solidFill>
                <a:latin typeface="微软雅黑"/>
                <a:cs typeface="微软雅黑"/>
              </a:rPr>
              <a:t>镇赉县</a:t>
            </a:r>
            <a:endParaRPr sz="1300">
              <a:latin typeface="微软雅黑"/>
              <a:cs typeface="微软雅黑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218224" y="2298322"/>
            <a:ext cx="52070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20">
                <a:solidFill>
                  <a:srgbClr val="FFFFFF"/>
                </a:solidFill>
                <a:latin typeface="微软雅黑"/>
                <a:cs typeface="微软雅黑"/>
              </a:rPr>
              <a:t>洮北区</a:t>
            </a:r>
            <a:endParaRPr sz="1300">
              <a:latin typeface="微软雅黑"/>
              <a:cs typeface="微软雅黑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681149" y="3303353"/>
            <a:ext cx="52070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20">
                <a:solidFill>
                  <a:srgbClr val="FFFFFF"/>
                </a:solidFill>
                <a:latin typeface="微软雅黑"/>
                <a:cs typeface="微软雅黑"/>
              </a:rPr>
              <a:t>洮南市</a:t>
            </a:r>
            <a:endParaRPr sz="1300">
              <a:latin typeface="微软雅黑"/>
              <a:cs typeface="微软雅黑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173225" y="5070339"/>
            <a:ext cx="52070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20">
                <a:solidFill>
                  <a:srgbClr val="FFFFFF"/>
                </a:solidFill>
                <a:latin typeface="微软雅黑"/>
                <a:cs typeface="微软雅黑"/>
              </a:rPr>
              <a:t>通榆县</a:t>
            </a:r>
            <a:endParaRPr sz="1300">
              <a:latin typeface="微软雅黑"/>
              <a:cs typeface="微软雅黑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551351" y="2590710"/>
            <a:ext cx="52070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20">
                <a:solidFill>
                  <a:srgbClr val="FFFFFF"/>
                </a:solidFill>
                <a:latin typeface="微软雅黑"/>
                <a:cs typeface="微软雅黑"/>
              </a:rPr>
              <a:t>大安市</a:t>
            </a:r>
            <a:endParaRPr sz="1300">
              <a:latin typeface="微软雅黑"/>
              <a:cs typeface="微软雅黑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6934200" y="1066800"/>
            <a:ext cx="4766917" cy="123177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638841" y="1177277"/>
            <a:ext cx="28702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10">
                <a:solidFill>
                  <a:srgbClr val="FFFFFF"/>
                </a:solidFill>
                <a:latin typeface="微软雅黑"/>
                <a:cs typeface="微软雅黑"/>
              </a:rPr>
              <a:t>延边朝鲜族自治州</a:t>
            </a:r>
            <a:endParaRPr sz="2800">
              <a:latin typeface="微软雅黑"/>
              <a:cs typeface="微软雅黑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144951" y="1924489"/>
            <a:ext cx="174243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>
                <a:solidFill>
                  <a:srgbClr val="595959"/>
                </a:solidFill>
                <a:latin typeface="微软雅黑"/>
                <a:cs typeface="微软雅黑"/>
              </a:rPr>
              <a:t>MAP</a:t>
            </a:r>
            <a:r>
              <a:rPr sz="1200" spc="-15">
                <a:solidFill>
                  <a:srgbClr val="595959"/>
                </a:solidFill>
                <a:latin typeface="微软雅黑"/>
                <a:cs typeface="微软雅黑"/>
              </a:rPr>
              <a:t> </a:t>
            </a:r>
            <a:r>
              <a:rPr sz="1200">
                <a:solidFill>
                  <a:srgbClr val="595959"/>
                </a:solidFill>
                <a:latin typeface="微软雅黑"/>
                <a:cs typeface="微软雅黑"/>
              </a:rPr>
              <a:t>OF</a:t>
            </a:r>
            <a:r>
              <a:rPr sz="1200" spc="-10">
                <a:solidFill>
                  <a:srgbClr val="595959"/>
                </a:solidFill>
                <a:latin typeface="微软雅黑"/>
                <a:cs typeface="微软雅黑"/>
              </a:rPr>
              <a:t> </a:t>
            </a:r>
            <a:r>
              <a:rPr sz="1200">
                <a:solidFill>
                  <a:srgbClr val="595959"/>
                </a:solidFill>
                <a:latin typeface="微软雅黑"/>
                <a:cs typeface="微软雅黑"/>
              </a:rPr>
              <a:t>THE</a:t>
            </a:r>
            <a:r>
              <a:rPr sz="1200" spc="340">
                <a:solidFill>
                  <a:srgbClr val="595959"/>
                </a:solidFill>
                <a:latin typeface="微软雅黑"/>
                <a:cs typeface="微软雅黑"/>
              </a:rPr>
              <a:t> </a:t>
            </a:r>
            <a:r>
              <a:rPr sz="1200" spc="-10">
                <a:solidFill>
                  <a:srgbClr val="595959"/>
                </a:solidFill>
                <a:latin typeface="微软雅黑"/>
                <a:cs typeface="微软雅黑"/>
              </a:rPr>
              <a:t>YANBIAN</a:t>
            </a:r>
            <a:endParaRPr sz="1200">
              <a:latin typeface="微软雅黑"/>
              <a:cs typeface="微软雅黑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032623" y="2481262"/>
            <a:ext cx="4252595" cy="3159125"/>
            <a:chOff x="7032623" y="2481262"/>
            <a:chExt cx="4252595" cy="3159125"/>
          </a:xfrm>
        </p:grpSpPr>
        <p:sp>
          <p:nvSpPr>
            <p:cNvPr id="6" name="object 6"/>
            <p:cNvSpPr/>
            <p:nvPr/>
          </p:nvSpPr>
          <p:spPr>
            <a:xfrm>
              <a:off x="7034210" y="2482850"/>
              <a:ext cx="4249420" cy="3155950"/>
            </a:xfrm>
            <a:custGeom>
              <a:rect l="l" t="t" r="r" b="b"/>
              <a:pathLst>
                <a:path w="4249420" h="3155950">
                  <a:moveTo>
                    <a:pt x="4248839" y="3155950"/>
                  </a:moveTo>
                  <a:lnTo>
                    <a:pt x="357316" y="3155950"/>
                  </a:lnTo>
                  <a:lnTo>
                    <a:pt x="0" y="2798633"/>
                  </a:lnTo>
                  <a:lnTo>
                    <a:pt x="0" y="0"/>
                  </a:lnTo>
                  <a:lnTo>
                    <a:pt x="3891522" y="0"/>
                  </a:lnTo>
                  <a:lnTo>
                    <a:pt x="4248839" y="357316"/>
                  </a:lnTo>
                  <a:lnTo>
                    <a:pt x="4248839" y="3155950"/>
                  </a:lnTo>
                  <a:close/>
                </a:path>
              </a:pathLst>
            </a:custGeom>
            <a:solidFill>
              <a:srgbClr val="FFFFFF">
                <a:alpha val="43136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7034210" y="2482850"/>
              <a:ext cx="4249420" cy="3155950"/>
            </a:xfrm>
            <a:custGeom>
              <a:rect l="l" t="t" r="r" b="b"/>
              <a:pathLst>
                <a:path w="4249420" h="3155950">
                  <a:moveTo>
                    <a:pt x="0" y="0"/>
                  </a:moveTo>
                  <a:lnTo>
                    <a:pt x="3891522" y="0"/>
                  </a:lnTo>
                  <a:lnTo>
                    <a:pt x="4248839" y="357316"/>
                  </a:lnTo>
                  <a:lnTo>
                    <a:pt x="4248839" y="3155950"/>
                  </a:lnTo>
                  <a:lnTo>
                    <a:pt x="357316" y="3155950"/>
                  </a:lnTo>
                  <a:lnTo>
                    <a:pt x="0" y="2798633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7291609" y="2676009"/>
            <a:ext cx="3657600" cy="2700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300">
                <a:solidFill>
                  <a:srgbClr val="404040"/>
                </a:solidFill>
                <a:latin typeface="微软雅黑"/>
                <a:cs typeface="微软雅黑"/>
              </a:rPr>
              <a:t>延边朝鲜族自治州（</a:t>
            </a:r>
            <a:r>
              <a:rPr sz="1300" spc="-5">
                <a:solidFill>
                  <a:srgbClr val="404040"/>
                </a:solidFill>
                <a:latin typeface="微软雅黑"/>
                <a:cs typeface="微软雅黑"/>
              </a:rPr>
              <a:t>谚文：</a:t>
            </a:r>
            <a:r>
              <a:rPr sz="1300" spc="-10">
                <a:solidFill>
                  <a:srgbClr val="404040"/>
                </a:solidFill>
                <a:latin typeface="Malgun Gothic"/>
                <a:cs typeface="Malgun Gothic"/>
              </a:rPr>
              <a:t>연변조선족자치주</a:t>
            </a:r>
            <a:r>
              <a:rPr sz="1300" spc="-10">
                <a:solidFill>
                  <a:srgbClr val="404040"/>
                </a:solidFill>
                <a:latin typeface="微软雅黑"/>
                <a:cs typeface="微软雅黑"/>
              </a:rPr>
              <a:t>），</a:t>
            </a:r>
            <a:r>
              <a:rPr sz="1300" spc="-5">
                <a:solidFill>
                  <a:srgbClr val="404040"/>
                </a:solidFill>
                <a:latin typeface="微软雅黑"/>
                <a:cs typeface="微软雅黑"/>
              </a:rPr>
              <a:t>简称延边州或延边，位于中国东北吉林省东部中朝边境，是中国少数民族自治州之一，首府为延吉市</a:t>
            </a:r>
            <a:endParaRPr sz="1300">
              <a:latin typeface="微软雅黑"/>
              <a:cs typeface="微软雅黑"/>
            </a:endParaRPr>
          </a:p>
          <a:p>
            <a:pPr marL="12700" marR="180975">
              <a:lnSpc>
                <a:spcPct val="150000"/>
              </a:lnSpc>
            </a:pPr>
            <a:r>
              <a:rPr sz="1300">
                <a:solidFill>
                  <a:srgbClr val="404040"/>
                </a:solidFill>
                <a:latin typeface="微软雅黑"/>
                <a:cs typeface="微软雅黑"/>
              </a:rPr>
              <a:t>（县级市），辖区面积</a:t>
            </a:r>
            <a:r>
              <a:rPr sz="1300" spc="-10">
                <a:solidFill>
                  <a:srgbClr val="404040"/>
                </a:solidFill>
                <a:latin typeface="微软雅黑"/>
                <a:cs typeface="微软雅黑"/>
              </a:rPr>
              <a:t>43474平方公里，人口约</a:t>
            </a:r>
            <a:r>
              <a:rPr sz="1300" spc="-50">
                <a:solidFill>
                  <a:srgbClr val="404040"/>
                </a:solidFill>
                <a:latin typeface="微软雅黑"/>
                <a:cs typeface="微软雅黑"/>
              </a:rPr>
              <a:t> </a:t>
            </a:r>
            <a:r>
              <a:rPr sz="1300" spc="-10">
                <a:solidFill>
                  <a:srgbClr val="404040"/>
                </a:solidFill>
                <a:latin typeface="微软雅黑"/>
                <a:cs typeface="微软雅黑"/>
              </a:rPr>
              <a:t>217</a:t>
            </a:r>
            <a:r>
              <a:rPr sz="1300">
                <a:solidFill>
                  <a:srgbClr val="404040"/>
                </a:solidFill>
                <a:latin typeface="微软雅黑"/>
                <a:cs typeface="微软雅黑"/>
              </a:rPr>
              <a:t>万人</a:t>
            </a:r>
            <a:r>
              <a:rPr sz="1300" spc="-10">
                <a:solidFill>
                  <a:srgbClr val="404040"/>
                </a:solidFill>
                <a:latin typeface="微软雅黑"/>
                <a:cs typeface="微软雅黑"/>
              </a:rPr>
              <a:t>（2010</a:t>
            </a:r>
            <a:r>
              <a:rPr sz="1300">
                <a:solidFill>
                  <a:srgbClr val="404040"/>
                </a:solidFill>
                <a:latin typeface="微软雅黑"/>
                <a:cs typeface="微软雅黑"/>
              </a:rPr>
              <a:t>年）</a:t>
            </a:r>
            <a:r>
              <a:rPr sz="1300" spc="-50">
                <a:solidFill>
                  <a:srgbClr val="404040"/>
                </a:solidFill>
                <a:latin typeface="微软雅黑"/>
                <a:cs typeface="微软雅黑"/>
              </a:rPr>
              <a:t>。</a:t>
            </a:r>
            <a:endParaRPr sz="1300">
              <a:latin typeface="微软雅黑"/>
              <a:cs typeface="微软雅黑"/>
            </a:endParaRPr>
          </a:p>
          <a:p>
            <a:pPr marL="12700" marR="5080" algn="just">
              <a:lnSpc>
                <a:spcPct val="150000"/>
              </a:lnSpc>
            </a:pPr>
            <a:r>
              <a:rPr sz="1300" spc="-5">
                <a:solidFill>
                  <a:srgbClr val="404040"/>
                </a:solidFill>
                <a:latin typeface="微软雅黑"/>
                <a:cs typeface="微软雅黑"/>
              </a:rPr>
              <a:t>延边历史悠久，据已发掘的新石器时代出土文物及两千年前的史书记载，早在新石器时代，肃慎族就在这块土地上繁衍生息，延边是满族及其祖先肃慎人的发祥地、清朝的“龙兴之地”。</a:t>
            </a:r>
            <a:endParaRPr sz="1300">
              <a:latin typeface="微软雅黑"/>
              <a:cs typeface="微软雅黑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07975" y="436563"/>
            <a:ext cx="6769100" cy="6043295"/>
            <a:chOff x="307975" y="436563"/>
            <a:chExt cx="6769100" cy="6043295"/>
          </a:xfrm>
        </p:grpSpPr>
        <p:pic>
          <p:nvPicPr>
            <p:cNvPr id="10" name="object 10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307975" y="436563"/>
              <a:ext cx="6769099" cy="598963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828800" y="4189412"/>
              <a:ext cx="1881505" cy="2286000"/>
            </a:xfrm>
            <a:custGeom>
              <a:rect l="l" t="t" r="r" b="b"/>
              <a:pathLst>
                <a:path w="1881504" h="2286000">
                  <a:moveTo>
                    <a:pt x="1057991" y="12700"/>
                  </a:moveTo>
                  <a:lnTo>
                    <a:pt x="1007072" y="12700"/>
                  </a:lnTo>
                  <a:lnTo>
                    <a:pt x="1009900" y="0"/>
                  </a:lnTo>
                  <a:lnTo>
                    <a:pt x="1057991" y="0"/>
                  </a:lnTo>
                  <a:lnTo>
                    <a:pt x="1057991" y="12700"/>
                  </a:lnTo>
                  <a:close/>
                </a:path>
                <a:path w="1881504" h="2286000">
                  <a:moveTo>
                    <a:pt x="1063649" y="25400"/>
                  </a:moveTo>
                  <a:lnTo>
                    <a:pt x="992927" y="25400"/>
                  </a:lnTo>
                  <a:lnTo>
                    <a:pt x="992927" y="12700"/>
                  </a:lnTo>
                  <a:lnTo>
                    <a:pt x="1063649" y="12700"/>
                  </a:lnTo>
                  <a:lnTo>
                    <a:pt x="1063649" y="25400"/>
                  </a:lnTo>
                  <a:close/>
                </a:path>
                <a:path w="1881504" h="2286000">
                  <a:moveTo>
                    <a:pt x="854313" y="38100"/>
                  </a:moveTo>
                  <a:lnTo>
                    <a:pt x="840169" y="38100"/>
                  </a:lnTo>
                  <a:lnTo>
                    <a:pt x="837340" y="25400"/>
                  </a:lnTo>
                  <a:lnTo>
                    <a:pt x="854313" y="25400"/>
                  </a:lnTo>
                  <a:lnTo>
                    <a:pt x="854313" y="38100"/>
                  </a:lnTo>
                  <a:close/>
                </a:path>
                <a:path w="1881504" h="2286000">
                  <a:moveTo>
                    <a:pt x="1077793" y="50800"/>
                  </a:moveTo>
                  <a:lnTo>
                    <a:pt x="978783" y="50800"/>
                  </a:lnTo>
                  <a:lnTo>
                    <a:pt x="973125" y="38100"/>
                  </a:lnTo>
                  <a:lnTo>
                    <a:pt x="973125" y="25400"/>
                  </a:lnTo>
                  <a:lnTo>
                    <a:pt x="1072135" y="25400"/>
                  </a:lnTo>
                  <a:lnTo>
                    <a:pt x="1072135" y="38100"/>
                  </a:lnTo>
                  <a:lnTo>
                    <a:pt x="1074964" y="38100"/>
                  </a:lnTo>
                  <a:lnTo>
                    <a:pt x="1077793" y="50800"/>
                  </a:lnTo>
                  <a:close/>
                </a:path>
                <a:path w="1881504" h="2286000">
                  <a:moveTo>
                    <a:pt x="1083451" y="127000"/>
                  </a:moveTo>
                  <a:lnTo>
                    <a:pt x="840169" y="127000"/>
                  </a:lnTo>
                  <a:lnTo>
                    <a:pt x="832964" y="101600"/>
                  </a:lnTo>
                  <a:lnTo>
                    <a:pt x="831329" y="88900"/>
                  </a:lnTo>
                  <a:lnTo>
                    <a:pt x="833407" y="63500"/>
                  </a:lnTo>
                  <a:lnTo>
                    <a:pt x="837340" y="38100"/>
                  </a:lnTo>
                  <a:lnTo>
                    <a:pt x="859971" y="38100"/>
                  </a:lnTo>
                  <a:lnTo>
                    <a:pt x="859971" y="50800"/>
                  </a:lnTo>
                  <a:lnTo>
                    <a:pt x="865629" y="50800"/>
                  </a:lnTo>
                  <a:lnTo>
                    <a:pt x="868458" y="63500"/>
                  </a:lnTo>
                  <a:lnTo>
                    <a:pt x="927510" y="63500"/>
                  </a:lnTo>
                  <a:lnTo>
                    <a:pt x="942008" y="76200"/>
                  </a:lnTo>
                  <a:lnTo>
                    <a:pt x="960749" y="88900"/>
                  </a:lnTo>
                  <a:lnTo>
                    <a:pt x="1088048" y="88900"/>
                  </a:lnTo>
                  <a:lnTo>
                    <a:pt x="1085882" y="101600"/>
                  </a:lnTo>
                  <a:lnTo>
                    <a:pt x="1083451" y="101600"/>
                  </a:lnTo>
                  <a:lnTo>
                    <a:pt x="1080622" y="114300"/>
                  </a:lnTo>
                  <a:lnTo>
                    <a:pt x="1083451" y="127000"/>
                  </a:lnTo>
                  <a:close/>
                </a:path>
                <a:path w="1881504" h="2286000">
                  <a:moveTo>
                    <a:pt x="927510" y="63500"/>
                  </a:moveTo>
                  <a:lnTo>
                    <a:pt x="896746" y="63500"/>
                  </a:lnTo>
                  <a:lnTo>
                    <a:pt x="896746" y="50800"/>
                  </a:lnTo>
                  <a:lnTo>
                    <a:pt x="919377" y="50800"/>
                  </a:lnTo>
                  <a:lnTo>
                    <a:pt x="927510" y="63500"/>
                  </a:lnTo>
                  <a:close/>
                </a:path>
                <a:path w="1881504" h="2286000">
                  <a:moveTo>
                    <a:pt x="1088048" y="88900"/>
                  </a:moveTo>
                  <a:lnTo>
                    <a:pt x="981612" y="88900"/>
                  </a:lnTo>
                  <a:lnTo>
                    <a:pt x="983203" y="76200"/>
                  </a:lnTo>
                  <a:lnTo>
                    <a:pt x="983734" y="76200"/>
                  </a:lnTo>
                  <a:lnTo>
                    <a:pt x="983203" y="63500"/>
                  </a:lnTo>
                  <a:lnTo>
                    <a:pt x="981612" y="50800"/>
                  </a:lnTo>
                  <a:lnTo>
                    <a:pt x="1083451" y="50800"/>
                  </a:lnTo>
                  <a:lnTo>
                    <a:pt x="1083451" y="63500"/>
                  </a:lnTo>
                  <a:lnTo>
                    <a:pt x="1086280" y="63500"/>
                  </a:lnTo>
                  <a:lnTo>
                    <a:pt x="1088622" y="76200"/>
                  </a:lnTo>
                  <a:lnTo>
                    <a:pt x="1088048" y="88900"/>
                  </a:lnTo>
                  <a:close/>
                </a:path>
                <a:path w="1881504" h="2286000">
                  <a:moveTo>
                    <a:pt x="797736" y="127000"/>
                  </a:moveTo>
                  <a:lnTo>
                    <a:pt x="780763" y="127000"/>
                  </a:lnTo>
                  <a:lnTo>
                    <a:pt x="789250" y="114300"/>
                  </a:lnTo>
                  <a:lnTo>
                    <a:pt x="797736" y="127000"/>
                  </a:lnTo>
                  <a:close/>
                </a:path>
                <a:path w="1881504" h="2286000">
                  <a:moveTo>
                    <a:pt x="1140028" y="139700"/>
                  </a:moveTo>
                  <a:lnTo>
                    <a:pt x="789250" y="139700"/>
                  </a:lnTo>
                  <a:lnTo>
                    <a:pt x="786421" y="127000"/>
                  </a:lnTo>
                  <a:lnTo>
                    <a:pt x="1140028" y="127000"/>
                  </a:lnTo>
                  <a:lnTo>
                    <a:pt x="1140028" y="139700"/>
                  </a:lnTo>
                  <a:close/>
                </a:path>
                <a:path w="1881504" h="2286000">
                  <a:moveTo>
                    <a:pt x="1142857" y="165100"/>
                  </a:moveTo>
                  <a:lnTo>
                    <a:pt x="800565" y="165100"/>
                  </a:lnTo>
                  <a:lnTo>
                    <a:pt x="800565" y="152400"/>
                  </a:lnTo>
                  <a:lnTo>
                    <a:pt x="792079" y="152400"/>
                  </a:lnTo>
                  <a:lnTo>
                    <a:pt x="792079" y="139700"/>
                  </a:lnTo>
                  <a:lnTo>
                    <a:pt x="1142857" y="139700"/>
                  </a:lnTo>
                  <a:lnTo>
                    <a:pt x="1142857" y="165100"/>
                  </a:lnTo>
                  <a:close/>
                </a:path>
                <a:path w="1881504" h="2286000">
                  <a:moveTo>
                    <a:pt x="1154172" y="215900"/>
                  </a:moveTo>
                  <a:lnTo>
                    <a:pt x="820367" y="215900"/>
                  </a:lnTo>
                  <a:lnTo>
                    <a:pt x="820367" y="203200"/>
                  </a:lnTo>
                  <a:lnTo>
                    <a:pt x="817538" y="203200"/>
                  </a:lnTo>
                  <a:lnTo>
                    <a:pt x="817538" y="190500"/>
                  </a:lnTo>
                  <a:lnTo>
                    <a:pt x="811881" y="190500"/>
                  </a:lnTo>
                  <a:lnTo>
                    <a:pt x="811881" y="177800"/>
                  </a:lnTo>
                  <a:lnTo>
                    <a:pt x="806223" y="177800"/>
                  </a:lnTo>
                  <a:lnTo>
                    <a:pt x="806223" y="165100"/>
                  </a:lnTo>
                  <a:lnTo>
                    <a:pt x="1145686" y="165100"/>
                  </a:lnTo>
                  <a:lnTo>
                    <a:pt x="1145686" y="190500"/>
                  </a:lnTo>
                  <a:lnTo>
                    <a:pt x="1148514" y="203200"/>
                  </a:lnTo>
                  <a:lnTo>
                    <a:pt x="1154172" y="215900"/>
                  </a:lnTo>
                  <a:close/>
                </a:path>
                <a:path w="1881504" h="2286000">
                  <a:moveTo>
                    <a:pt x="520509" y="228600"/>
                  </a:moveTo>
                  <a:lnTo>
                    <a:pt x="500707" y="228600"/>
                  </a:lnTo>
                  <a:lnTo>
                    <a:pt x="500707" y="215900"/>
                  </a:lnTo>
                  <a:lnTo>
                    <a:pt x="520509" y="215900"/>
                  </a:lnTo>
                  <a:lnTo>
                    <a:pt x="520509" y="228600"/>
                  </a:lnTo>
                  <a:close/>
                </a:path>
                <a:path w="1881504" h="2286000">
                  <a:moveTo>
                    <a:pt x="1162659" y="228600"/>
                  </a:moveTo>
                  <a:lnTo>
                    <a:pt x="826025" y="228600"/>
                  </a:lnTo>
                  <a:lnTo>
                    <a:pt x="826025" y="215900"/>
                  </a:lnTo>
                  <a:lnTo>
                    <a:pt x="1159830" y="215900"/>
                  </a:lnTo>
                  <a:lnTo>
                    <a:pt x="1162659" y="228600"/>
                  </a:lnTo>
                  <a:close/>
                </a:path>
                <a:path w="1881504" h="2286000">
                  <a:moveTo>
                    <a:pt x="545968" y="241300"/>
                  </a:moveTo>
                  <a:lnTo>
                    <a:pt x="497878" y="241300"/>
                  </a:lnTo>
                  <a:lnTo>
                    <a:pt x="497878" y="228600"/>
                  </a:lnTo>
                  <a:lnTo>
                    <a:pt x="543140" y="228600"/>
                  </a:lnTo>
                  <a:lnTo>
                    <a:pt x="545968" y="241300"/>
                  </a:lnTo>
                  <a:close/>
                </a:path>
                <a:path w="1881504" h="2286000">
                  <a:moveTo>
                    <a:pt x="1173974" y="241300"/>
                  </a:moveTo>
                  <a:lnTo>
                    <a:pt x="828854" y="241300"/>
                  </a:lnTo>
                  <a:lnTo>
                    <a:pt x="828854" y="228600"/>
                  </a:lnTo>
                  <a:lnTo>
                    <a:pt x="1173974" y="228600"/>
                  </a:lnTo>
                  <a:lnTo>
                    <a:pt x="1173974" y="241300"/>
                  </a:lnTo>
                  <a:close/>
                </a:path>
                <a:path w="1881504" h="2286000">
                  <a:moveTo>
                    <a:pt x="560113" y="254000"/>
                  </a:moveTo>
                  <a:lnTo>
                    <a:pt x="492220" y="254000"/>
                  </a:lnTo>
                  <a:lnTo>
                    <a:pt x="492220" y="241300"/>
                  </a:lnTo>
                  <a:lnTo>
                    <a:pt x="557284" y="241300"/>
                  </a:lnTo>
                  <a:lnTo>
                    <a:pt x="560113" y="254000"/>
                  </a:lnTo>
                  <a:close/>
                </a:path>
                <a:path w="1881504" h="2286000">
                  <a:moveTo>
                    <a:pt x="1162659" y="292100"/>
                  </a:moveTo>
                  <a:lnTo>
                    <a:pt x="831683" y="292100"/>
                  </a:lnTo>
                  <a:lnTo>
                    <a:pt x="831683" y="241300"/>
                  </a:lnTo>
                  <a:lnTo>
                    <a:pt x="1176803" y="241300"/>
                  </a:lnTo>
                  <a:lnTo>
                    <a:pt x="1168316" y="254000"/>
                  </a:lnTo>
                  <a:lnTo>
                    <a:pt x="1162084" y="254000"/>
                  </a:lnTo>
                  <a:lnTo>
                    <a:pt x="1156647" y="266700"/>
                  </a:lnTo>
                  <a:lnTo>
                    <a:pt x="1152802" y="266700"/>
                  </a:lnTo>
                  <a:lnTo>
                    <a:pt x="1151343" y="279400"/>
                  </a:lnTo>
                  <a:lnTo>
                    <a:pt x="1159830" y="279400"/>
                  </a:lnTo>
                  <a:lnTo>
                    <a:pt x="1162659" y="292100"/>
                  </a:lnTo>
                  <a:close/>
                </a:path>
                <a:path w="1881504" h="2286000">
                  <a:moveTo>
                    <a:pt x="577086" y="266700"/>
                  </a:moveTo>
                  <a:lnTo>
                    <a:pt x="478076" y="266700"/>
                  </a:lnTo>
                  <a:lnTo>
                    <a:pt x="483734" y="254000"/>
                  </a:lnTo>
                  <a:lnTo>
                    <a:pt x="577086" y="254000"/>
                  </a:lnTo>
                  <a:lnTo>
                    <a:pt x="577086" y="266700"/>
                  </a:lnTo>
                  <a:close/>
                </a:path>
                <a:path w="1881504" h="2286000">
                  <a:moveTo>
                    <a:pt x="594059" y="279400"/>
                  </a:moveTo>
                  <a:lnTo>
                    <a:pt x="466761" y="279400"/>
                  </a:lnTo>
                  <a:lnTo>
                    <a:pt x="466761" y="266700"/>
                  </a:lnTo>
                  <a:lnTo>
                    <a:pt x="594059" y="266700"/>
                  </a:lnTo>
                  <a:lnTo>
                    <a:pt x="594059" y="279400"/>
                  </a:lnTo>
                  <a:close/>
                </a:path>
                <a:path w="1881504" h="2286000">
                  <a:moveTo>
                    <a:pt x="718529" y="304800"/>
                  </a:moveTo>
                  <a:lnTo>
                    <a:pt x="441301" y="304800"/>
                  </a:lnTo>
                  <a:lnTo>
                    <a:pt x="444130" y="292100"/>
                  </a:lnTo>
                  <a:lnTo>
                    <a:pt x="455445" y="279400"/>
                  </a:lnTo>
                  <a:lnTo>
                    <a:pt x="698726" y="279400"/>
                  </a:lnTo>
                  <a:lnTo>
                    <a:pt x="698726" y="292100"/>
                  </a:lnTo>
                  <a:lnTo>
                    <a:pt x="707213" y="292100"/>
                  </a:lnTo>
                  <a:lnTo>
                    <a:pt x="718529" y="304800"/>
                  </a:lnTo>
                  <a:close/>
                </a:path>
                <a:path w="1881504" h="2286000">
                  <a:moveTo>
                    <a:pt x="1185290" y="304800"/>
                  </a:moveTo>
                  <a:lnTo>
                    <a:pt x="828854" y="304800"/>
                  </a:lnTo>
                  <a:lnTo>
                    <a:pt x="828854" y="292100"/>
                  </a:lnTo>
                  <a:lnTo>
                    <a:pt x="1173974" y="292100"/>
                  </a:lnTo>
                  <a:lnTo>
                    <a:pt x="1185290" y="304800"/>
                  </a:lnTo>
                  <a:close/>
                </a:path>
                <a:path w="1881504" h="2286000">
                  <a:moveTo>
                    <a:pt x="729844" y="317500"/>
                  </a:moveTo>
                  <a:lnTo>
                    <a:pt x="424681" y="317500"/>
                  </a:lnTo>
                  <a:lnTo>
                    <a:pt x="432858" y="304800"/>
                  </a:lnTo>
                  <a:lnTo>
                    <a:pt x="725601" y="304800"/>
                  </a:lnTo>
                  <a:lnTo>
                    <a:pt x="729844" y="317500"/>
                  </a:lnTo>
                  <a:close/>
                </a:path>
                <a:path w="1881504" h="2286000">
                  <a:moveTo>
                    <a:pt x="1196605" y="317500"/>
                  </a:moveTo>
                  <a:lnTo>
                    <a:pt x="811881" y="317500"/>
                  </a:lnTo>
                  <a:lnTo>
                    <a:pt x="811881" y="304800"/>
                  </a:lnTo>
                  <a:lnTo>
                    <a:pt x="1196605" y="304800"/>
                  </a:lnTo>
                  <a:lnTo>
                    <a:pt x="1196605" y="317500"/>
                  </a:lnTo>
                  <a:close/>
                </a:path>
                <a:path w="1881504" h="2286000">
                  <a:moveTo>
                    <a:pt x="738330" y="330200"/>
                  </a:moveTo>
                  <a:lnTo>
                    <a:pt x="410183" y="330200"/>
                  </a:lnTo>
                  <a:lnTo>
                    <a:pt x="417034" y="317500"/>
                  </a:lnTo>
                  <a:lnTo>
                    <a:pt x="734087" y="317500"/>
                  </a:lnTo>
                  <a:lnTo>
                    <a:pt x="738330" y="330200"/>
                  </a:lnTo>
                  <a:close/>
                </a:path>
                <a:path w="1881504" h="2286000">
                  <a:moveTo>
                    <a:pt x="1202263" y="330200"/>
                  </a:moveTo>
                  <a:lnTo>
                    <a:pt x="806223" y="330200"/>
                  </a:lnTo>
                  <a:lnTo>
                    <a:pt x="806223" y="317500"/>
                  </a:lnTo>
                  <a:lnTo>
                    <a:pt x="1202263" y="317500"/>
                  </a:lnTo>
                  <a:lnTo>
                    <a:pt x="1202263" y="330200"/>
                  </a:lnTo>
                  <a:close/>
                </a:path>
                <a:path w="1881504" h="2286000">
                  <a:moveTo>
                    <a:pt x="762376" y="342900"/>
                  </a:moveTo>
                  <a:lnTo>
                    <a:pt x="401697" y="342900"/>
                  </a:lnTo>
                  <a:lnTo>
                    <a:pt x="401697" y="330200"/>
                  </a:lnTo>
                  <a:lnTo>
                    <a:pt x="749557" y="330200"/>
                  </a:lnTo>
                  <a:lnTo>
                    <a:pt x="762376" y="342900"/>
                  </a:lnTo>
                  <a:close/>
                </a:path>
                <a:path w="1881504" h="2286000">
                  <a:moveTo>
                    <a:pt x="1207920" y="342900"/>
                  </a:moveTo>
                  <a:lnTo>
                    <a:pt x="794908" y="342900"/>
                  </a:lnTo>
                  <a:lnTo>
                    <a:pt x="803394" y="330200"/>
                  </a:lnTo>
                  <a:lnTo>
                    <a:pt x="1207920" y="330200"/>
                  </a:lnTo>
                  <a:lnTo>
                    <a:pt x="1207920" y="342900"/>
                  </a:lnTo>
                  <a:close/>
                </a:path>
                <a:path w="1881504" h="2286000">
                  <a:moveTo>
                    <a:pt x="1213578" y="355600"/>
                  </a:moveTo>
                  <a:lnTo>
                    <a:pt x="393210" y="355600"/>
                  </a:lnTo>
                  <a:lnTo>
                    <a:pt x="398868" y="342900"/>
                  </a:lnTo>
                  <a:lnTo>
                    <a:pt x="1213578" y="342900"/>
                  </a:lnTo>
                  <a:lnTo>
                    <a:pt x="1213578" y="355600"/>
                  </a:lnTo>
                  <a:close/>
                </a:path>
                <a:path w="1881504" h="2286000">
                  <a:moveTo>
                    <a:pt x="1222065" y="368300"/>
                  </a:moveTo>
                  <a:lnTo>
                    <a:pt x="398868" y="368300"/>
                  </a:lnTo>
                  <a:lnTo>
                    <a:pt x="398868" y="355600"/>
                  </a:lnTo>
                  <a:lnTo>
                    <a:pt x="1219236" y="355600"/>
                  </a:lnTo>
                  <a:lnTo>
                    <a:pt x="1222065" y="368300"/>
                  </a:lnTo>
                  <a:close/>
                </a:path>
                <a:path w="1881504" h="2286000">
                  <a:moveTo>
                    <a:pt x="1227722" y="381000"/>
                  </a:moveTo>
                  <a:lnTo>
                    <a:pt x="396039" y="381000"/>
                  </a:lnTo>
                  <a:lnTo>
                    <a:pt x="396039" y="368300"/>
                  </a:lnTo>
                  <a:lnTo>
                    <a:pt x="1227722" y="368300"/>
                  </a:lnTo>
                  <a:lnTo>
                    <a:pt x="1227722" y="381000"/>
                  </a:lnTo>
                  <a:close/>
                </a:path>
                <a:path w="1881504" h="2286000">
                  <a:moveTo>
                    <a:pt x="1620933" y="381000"/>
                  </a:moveTo>
                  <a:lnTo>
                    <a:pt x="1595473" y="381000"/>
                  </a:lnTo>
                  <a:lnTo>
                    <a:pt x="1595473" y="368300"/>
                  </a:lnTo>
                  <a:lnTo>
                    <a:pt x="1620933" y="368300"/>
                  </a:lnTo>
                  <a:lnTo>
                    <a:pt x="1620933" y="381000"/>
                  </a:lnTo>
                  <a:close/>
                </a:path>
                <a:path w="1881504" h="2286000">
                  <a:moveTo>
                    <a:pt x="1785006" y="381000"/>
                  </a:moveTo>
                  <a:lnTo>
                    <a:pt x="1749999" y="381000"/>
                  </a:lnTo>
                  <a:lnTo>
                    <a:pt x="1759149" y="368300"/>
                  </a:lnTo>
                  <a:lnTo>
                    <a:pt x="1785006" y="368300"/>
                  </a:lnTo>
                  <a:lnTo>
                    <a:pt x="1785006" y="381000"/>
                  </a:lnTo>
                  <a:close/>
                </a:path>
                <a:path w="1881504" h="2286000">
                  <a:moveTo>
                    <a:pt x="1239038" y="393700"/>
                  </a:moveTo>
                  <a:lnTo>
                    <a:pt x="390381" y="393700"/>
                  </a:lnTo>
                  <a:lnTo>
                    <a:pt x="390381" y="381000"/>
                  </a:lnTo>
                  <a:lnTo>
                    <a:pt x="1236209" y="381000"/>
                  </a:lnTo>
                  <a:lnTo>
                    <a:pt x="1239038" y="393700"/>
                  </a:lnTo>
                  <a:close/>
                </a:path>
                <a:path w="1881504" h="2286000">
                  <a:moveTo>
                    <a:pt x="1792432" y="393700"/>
                  </a:moveTo>
                  <a:lnTo>
                    <a:pt x="1578500" y="393700"/>
                  </a:lnTo>
                  <a:lnTo>
                    <a:pt x="1578500" y="381000"/>
                  </a:lnTo>
                  <a:lnTo>
                    <a:pt x="1791150" y="381000"/>
                  </a:lnTo>
                  <a:lnTo>
                    <a:pt x="1792432" y="393700"/>
                  </a:lnTo>
                  <a:close/>
                </a:path>
                <a:path w="1881504" h="2286000">
                  <a:moveTo>
                    <a:pt x="1250353" y="406400"/>
                  </a:moveTo>
                  <a:lnTo>
                    <a:pt x="387553" y="406400"/>
                  </a:lnTo>
                  <a:lnTo>
                    <a:pt x="387553" y="393700"/>
                  </a:lnTo>
                  <a:lnTo>
                    <a:pt x="1247524" y="393700"/>
                  </a:lnTo>
                  <a:lnTo>
                    <a:pt x="1250353" y="406400"/>
                  </a:lnTo>
                  <a:close/>
                </a:path>
                <a:path w="1881504" h="2286000">
                  <a:moveTo>
                    <a:pt x="1796322" y="406400"/>
                  </a:moveTo>
                  <a:lnTo>
                    <a:pt x="1572843" y="406400"/>
                  </a:lnTo>
                  <a:lnTo>
                    <a:pt x="1575672" y="393700"/>
                  </a:lnTo>
                  <a:lnTo>
                    <a:pt x="1794245" y="393700"/>
                  </a:lnTo>
                  <a:lnTo>
                    <a:pt x="1796322" y="406400"/>
                  </a:lnTo>
                  <a:close/>
                </a:path>
                <a:path w="1881504" h="2286000">
                  <a:moveTo>
                    <a:pt x="1270155" y="419100"/>
                  </a:moveTo>
                  <a:lnTo>
                    <a:pt x="379066" y="419100"/>
                  </a:lnTo>
                  <a:lnTo>
                    <a:pt x="379066" y="406400"/>
                  </a:lnTo>
                  <a:lnTo>
                    <a:pt x="1264497" y="406400"/>
                  </a:lnTo>
                  <a:lnTo>
                    <a:pt x="1270155" y="419100"/>
                  </a:lnTo>
                  <a:close/>
                </a:path>
                <a:path w="1881504" h="2286000">
                  <a:moveTo>
                    <a:pt x="1799151" y="419100"/>
                  </a:moveTo>
                  <a:lnTo>
                    <a:pt x="1513437" y="419100"/>
                  </a:lnTo>
                  <a:lnTo>
                    <a:pt x="1513437" y="406400"/>
                  </a:lnTo>
                  <a:lnTo>
                    <a:pt x="1799151" y="406400"/>
                  </a:lnTo>
                  <a:lnTo>
                    <a:pt x="1799151" y="419100"/>
                  </a:lnTo>
                  <a:close/>
                </a:path>
                <a:path w="1881504" h="2286000">
                  <a:moveTo>
                    <a:pt x="1306488" y="444500"/>
                  </a:moveTo>
                  <a:lnTo>
                    <a:pt x="369872" y="444500"/>
                  </a:lnTo>
                  <a:lnTo>
                    <a:pt x="374116" y="431800"/>
                  </a:lnTo>
                  <a:lnTo>
                    <a:pt x="376237" y="419100"/>
                  </a:lnTo>
                  <a:lnTo>
                    <a:pt x="1278642" y="419100"/>
                  </a:lnTo>
                  <a:lnTo>
                    <a:pt x="1284299" y="431800"/>
                  </a:lnTo>
                  <a:lnTo>
                    <a:pt x="1298444" y="431800"/>
                  </a:lnTo>
                  <a:lnTo>
                    <a:pt x="1306488" y="444500"/>
                  </a:lnTo>
                  <a:close/>
                </a:path>
                <a:path w="1881504" h="2286000">
                  <a:moveTo>
                    <a:pt x="1807637" y="431800"/>
                  </a:moveTo>
                  <a:lnTo>
                    <a:pt x="1482319" y="431800"/>
                  </a:lnTo>
                  <a:lnTo>
                    <a:pt x="1482319" y="419100"/>
                  </a:lnTo>
                  <a:lnTo>
                    <a:pt x="1804809" y="419100"/>
                  </a:lnTo>
                  <a:lnTo>
                    <a:pt x="1807637" y="431800"/>
                  </a:lnTo>
                  <a:close/>
                </a:path>
                <a:path w="1881504" h="2286000">
                  <a:moveTo>
                    <a:pt x="1363507" y="444500"/>
                  </a:moveTo>
                  <a:lnTo>
                    <a:pt x="1306488" y="444500"/>
                  </a:lnTo>
                  <a:lnTo>
                    <a:pt x="1316124" y="431800"/>
                  </a:lnTo>
                  <a:lnTo>
                    <a:pt x="1360678" y="431800"/>
                  </a:lnTo>
                  <a:lnTo>
                    <a:pt x="1363507" y="444500"/>
                  </a:lnTo>
                  <a:close/>
                </a:path>
                <a:path w="1881504" h="2286000">
                  <a:moveTo>
                    <a:pt x="1818953" y="444500"/>
                  </a:moveTo>
                  <a:lnTo>
                    <a:pt x="1386138" y="444500"/>
                  </a:lnTo>
                  <a:lnTo>
                    <a:pt x="1386138" y="431800"/>
                  </a:lnTo>
                  <a:lnTo>
                    <a:pt x="1818953" y="431800"/>
                  </a:lnTo>
                  <a:lnTo>
                    <a:pt x="1818953" y="444500"/>
                  </a:lnTo>
                  <a:close/>
                </a:path>
                <a:path w="1881504" h="2286000">
                  <a:moveTo>
                    <a:pt x="1852899" y="520700"/>
                  </a:moveTo>
                  <a:lnTo>
                    <a:pt x="370579" y="520700"/>
                  </a:lnTo>
                  <a:lnTo>
                    <a:pt x="370579" y="508000"/>
                  </a:lnTo>
                  <a:lnTo>
                    <a:pt x="366955" y="495300"/>
                  </a:lnTo>
                  <a:lnTo>
                    <a:pt x="364922" y="482600"/>
                  </a:lnTo>
                  <a:lnTo>
                    <a:pt x="365010" y="469900"/>
                  </a:lnTo>
                  <a:lnTo>
                    <a:pt x="367751" y="457200"/>
                  </a:lnTo>
                  <a:lnTo>
                    <a:pt x="367751" y="444500"/>
                  </a:lnTo>
                  <a:lnTo>
                    <a:pt x="1824611" y="444500"/>
                  </a:lnTo>
                  <a:lnTo>
                    <a:pt x="1824611" y="457200"/>
                  </a:lnTo>
                  <a:lnTo>
                    <a:pt x="1830268" y="457200"/>
                  </a:lnTo>
                  <a:lnTo>
                    <a:pt x="1830268" y="469900"/>
                  </a:lnTo>
                  <a:lnTo>
                    <a:pt x="1835926" y="469900"/>
                  </a:lnTo>
                  <a:lnTo>
                    <a:pt x="1835926" y="482600"/>
                  </a:lnTo>
                  <a:lnTo>
                    <a:pt x="1841584" y="482600"/>
                  </a:lnTo>
                  <a:lnTo>
                    <a:pt x="1841584" y="495300"/>
                  </a:lnTo>
                  <a:lnTo>
                    <a:pt x="1847241" y="495300"/>
                  </a:lnTo>
                  <a:lnTo>
                    <a:pt x="1847241" y="508000"/>
                  </a:lnTo>
                  <a:lnTo>
                    <a:pt x="1852899" y="508000"/>
                  </a:lnTo>
                  <a:lnTo>
                    <a:pt x="1852899" y="520700"/>
                  </a:lnTo>
                  <a:close/>
                </a:path>
                <a:path w="1881504" h="2286000">
                  <a:moveTo>
                    <a:pt x="1858557" y="533400"/>
                  </a:moveTo>
                  <a:lnTo>
                    <a:pt x="373408" y="533400"/>
                  </a:lnTo>
                  <a:lnTo>
                    <a:pt x="373408" y="520700"/>
                  </a:lnTo>
                  <a:lnTo>
                    <a:pt x="1858557" y="520700"/>
                  </a:lnTo>
                  <a:lnTo>
                    <a:pt x="1858557" y="533400"/>
                  </a:lnTo>
                  <a:close/>
                </a:path>
                <a:path w="1881504" h="2286000">
                  <a:moveTo>
                    <a:pt x="1861385" y="546100"/>
                  </a:moveTo>
                  <a:lnTo>
                    <a:pt x="376237" y="546100"/>
                  </a:lnTo>
                  <a:lnTo>
                    <a:pt x="376237" y="533400"/>
                  </a:lnTo>
                  <a:lnTo>
                    <a:pt x="1861385" y="533400"/>
                  </a:lnTo>
                  <a:lnTo>
                    <a:pt x="1861385" y="546100"/>
                  </a:lnTo>
                  <a:close/>
                </a:path>
                <a:path w="1881504" h="2286000">
                  <a:moveTo>
                    <a:pt x="1869872" y="558800"/>
                  </a:moveTo>
                  <a:lnTo>
                    <a:pt x="381895" y="558800"/>
                  </a:lnTo>
                  <a:lnTo>
                    <a:pt x="381895" y="546100"/>
                  </a:lnTo>
                  <a:lnTo>
                    <a:pt x="1869872" y="546100"/>
                  </a:lnTo>
                  <a:lnTo>
                    <a:pt x="1869872" y="558800"/>
                  </a:lnTo>
                  <a:close/>
                </a:path>
                <a:path w="1881504" h="2286000">
                  <a:moveTo>
                    <a:pt x="1872701" y="571500"/>
                  </a:moveTo>
                  <a:lnTo>
                    <a:pt x="384724" y="571500"/>
                  </a:lnTo>
                  <a:lnTo>
                    <a:pt x="384724" y="558800"/>
                  </a:lnTo>
                  <a:lnTo>
                    <a:pt x="1872701" y="558800"/>
                  </a:lnTo>
                  <a:lnTo>
                    <a:pt x="1872701" y="571500"/>
                  </a:lnTo>
                  <a:close/>
                </a:path>
                <a:path w="1881504" h="2286000">
                  <a:moveTo>
                    <a:pt x="1878359" y="584200"/>
                  </a:moveTo>
                  <a:lnTo>
                    <a:pt x="396039" y="584200"/>
                  </a:lnTo>
                  <a:lnTo>
                    <a:pt x="396039" y="571500"/>
                  </a:lnTo>
                  <a:lnTo>
                    <a:pt x="1878359" y="571500"/>
                  </a:lnTo>
                  <a:lnTo>
                    <a:pt x="1878359" y="584200"/>
                  </a:lnTo>
                  <a:close/>
                </a:path>
                <a:path w="1881504" h="2286000">
                  <a:moveTo>
                    <a:pt x="1875530" y="609600"/>
                  </a:moveTo>
                  <a:lnTo>
                    <a:pt x="435643" y="609600"/>
                  </a:lnTo>
                  <a:lnTo>
                    <a:pt x="435643" y="596900"/>
                  </a:lnTo>
                  <a:lnTo>
                    <a:pt x="413012" y="596900"/>
                  </a:lnTo>
                  <a:lnTo>
                    <a:pt x="413012" y="584200"/>
                  </a:lnTo>
                  <a:lnTo>
                    <a:pt x="1881188" y="584200"/>
                  </a:lnTo>
                  <a:lnTo>
                    <a:pt x="1875530" y="596900"/>
                  </a:lnTo>
                  <a:lnTo>
                    <a:pt x="1875530" y="609600"/>
                  </a:lnTo>
                  <a:close/>
                </a:path>
                <a:path w="1881504" h="2286000">
                  <a:moveTo>
                    <a:pt x="1869872" y="647700"/>
                  </a:moveTo>
                  <a:lnTo>
                    <a:pt x="438472" y="647700"/>
                  </a:lnTo>
                  <a:lnTo>
                    <a:pt x="438472" y="622300"/>
                  </a:lnTo>
                  <a:lnTo>
                    <a:pt x="441301" y="622300"/>
                  </a:lnTo>
                  <a:lnTo>
                    <a:pt x="441301" y="609600"/>
                  </a:lnTo>
                  <a:lnTo>
                    <a:pt x="1872701" y="609600"/>
                  </a:lnTo>
                  <a:lnTo>
                    <a:pt x="1872701" y="635000"/>
                  </a:lnTo>
                  <a:lnTo>
                    <a:pt x="1869872" y="635000"/>
                  </a:lnTo>
                  <a:lnTo>
                    <a:pt x="1869872" y="647700"/>
                  </a:lnTo>
                  <a:close/>
                </a:path>
                <a:path w="1881504" h="2286000">
                  <a:moveTo>
                    <a:pt x="1864214" y="660400"/>
                  </a:moveTo>
                  <a:lnTo>
                    <a:pt x="444130" y="660400"/>
                  </a:lnTo>
                  <a:lnTo>
                    <a:pt x="441301" y="647700"/>
                  </a:lnTo>
                  <a:lnTo>
                    <a:pt x="1864214" y="647700"/>
                  </a:lnTo>
                  <a:lnTo>
                    <a:pt x="1864214" y="660400"/>
                  </a:lnTo>
                  <a:close/>
                </a:path>
                <a:path w="1881504" h="2286000">
                  <a:moveTo>
                    <a:pt x="1855728" y="673100"/>
                  </a:moveTo>
                  <a:lnTo>
                    <a:pt x="449787" y="673100"/>
                  </a:lnTo>
                  <a:lnTo>
                    <a:pt x="449787" y="660400"/>
                  </a:lnTo>
                  <a:lnTo>
                    <a:pt x="1855728" y="660400"/>
                  </a:lnTo>
                  <a:lnTo>
                    <a:pt x="1855728" y="673100"/>
                  </a:lnTo>
                  <a:close/>
                </a:path>
                <a:path w="1881504" h="2286000">
                  <a:moveTo>
                    <a:pt x="1847241" y="685800"/>
                  </a:moveTo>
                  <a:lnTo>
                    <a:pt x="458274" y="685800"/>
                  </a:lnTo>
                  <a:lnTo>
                    <a:pt x="458274" y="673100"/>
                  </a:lnTo>
                  <a:lnTo>
                    <a:pt x="1847241" y="673100"/>
                  </a:lnTo>
                  <a:lnTo>
                    <a:pt x="1847241" y="685800"/>
                  </a:lnTo>
                  <a:close/>
                </a:path>
                <a:path w="1881504" h="2286000">
                  <a:moveTo>
                    <a:pt x="1847241" y="698500"/>
                  </a:moveTo>
                  <a:lnTo>
                    <a:pt x="463932" y="698500"/>
                  </a:lnTo>
                  <a:lnTo>
                    <a:pt x="463932" y="685800"/>
                  </a:lnTo>
                  <a:lnTo>
                    <a:pt x="1844413" y="685800"/>
                  </a:lnTo>
                  <a:lnTo>
                    <a:pt x="1847241" y="698500"/>
                  </a:lnTo>
                  <a:close/>
                </a:path>
                <a:path w="1881504" h="2286000">
                  <a:moveTo>
                    <a:pt x="1863154" y="723900"/>
                  </a:moveTo>
                  <a:lnTo>
                    <a:pt x="483734" y="723900"/>
                  </a:lnTo>
                  <a:lnTo>
                    <a:pt x="479446" y="711200"/>
                  </a:lnTo>
                  <a:lnTo>
                    <a:pt x="474893" y="711200"/>
                  </a:lnTo>
                  <a:lnTo>
                    <a:pt x="469810" y="698500"/>
                  </a:lnTo>
                  <a:lnTo>
                    <a:pt x="1851131" y="698500"/>
                  </a:lnTo>
                  <a:lnTo>
                    <a:pt x="1863154" y="723900"/>
                  </a:lnTo>
                  <a:close/>
                </a:path>
                <a:path w="1881504" h="2286000">
                  <a:moveTo>
                    <a:pt x="1850070" y="749300"/>
                  </a:moveTo>
                  <a:lnTo>
                    <a:pt x="492220" y="749300"/>
                  </a:lnTo>
                  <a:lnTo>
                    <a:pt x="497878" y="736600"/>
                  </a:lnTo>
                  <a:lnTo>
                    <a:pt x="495049" y="723900"/>
                  </a:lnTo>
                  <a:lnTo>
                    <a:pt x="1858557" y="723900"/>
                  </a:lnTo>
                  <a:lnTo>
                    <a:pt x="1855728" y="736600"/>
                  </a:lnTo>
                  <a:lnTo>
                    <a:pt x="1850070" y="749300"/>
                  </a:lnTo>
                  <a:close/>
                </a:path>
                <a:path w="1881504" h="2286000">
                  <a:moveTo>
                    <a:pt x="1821782" y="762000"/>
                  </a:moveTo>
                  <a:lnTo>
                    <a:pt x="480905" y="762000"/>
                  </a:lnTo>
                  <a:lnTo>
                    <a:pt x="483734" y="749300"/>
                  </a:lnTo>
                  <a:lnTo>
                    <a:pt x="1821782" y="749300"/>
                  </a:lnTo>
                  <a:lnTo>
                    <a:pt x="1821782" y="762000"/>
                  </a:lnTo>
                  <a:close/>
                </a:path>
                <a:path w="1881504" h="2286000">
                  <a:moveTo>
                    <a:pt x="1747834" y="774700"/>
                  </a:moveTo>
                  <a:lnTo>
                    <a:pt x="475601" y="774700"/>
                  </a:lnTo>
                  <a:lnTo>
                    <a:pt x="478076" y="762000"/>
                  </a:lnTo>
                  <a:lnTo>
                    <a:pt x="1765205" y="762000"/>
                  </a:lnTo>
                  <a:lnTo>
                    <a:pt x="1747834" y="774700"/>
                  </a:lnTo>
                  <a:close/>
                </a:path>
                <a:path w="1881504" h="2286000">
                  <a:moveTo>
                    <a:pt x="1697312" y="787400"/>
                  </a:moveTo>
                  <a:lnTo>
                    <a:pt x="471711" y="787400"/>
                  </a:lnTo>
                  <a:lnTo>
                    <a:pt x="473125" y="774700"/>
                  </a:lnTo>
                  <a:lnTo>
                    <a:pt x="1713092" y="774700"/>
                  </a:lnTo>
                  <a:lnTo>
                    <a:pt x="1697312" y="787400"/>
                  </a:lnTo>
                  <a:close/>
                </a:path>
                <a:path w="1881504" h="2286000">
                  <a:moveTo>
                    <a:pt x="1640735" y="812800"/>
                  </a:moveTo>
                  <a:lnTo>
                    <a:pt x="478076" y="812800"/>
                  </a:lnTo>
                  <a:lnTo>
                    <a:pt x="475247" y="800100"/>
                  </a:lnTo>
                  <a:lnTo>
                    <a:pt x="475247" y="787400"/>
                  </a:lnTo>
                  <a:lnTo>
                    <a:pt x="1663366" y="787400"/>
                  </a:lnTo>
                  <a:lnTo>
                    <a:pt x="1663366" y="800100"/>
                  </a:lnTo>
                  <a:lnTo>
                    <a:pt x="1643564" y="800100"/>
                  </a:lnTo>
                  <a:lnTo>
                    <a:pt x="1640735" y="812800"/>
                  </a:lnTo>
                  <a:close/>
                </a:path>
                <a:path w="1881504" h="2286000">
                  <a:moveTo>
                    <a:pt x="1646393" y="825500"/>
                  </a:moveTo>
                  <a:lnTo>
                    <a:pt x="483734" y="825500"/>
                  </a:lnTo>
                  <a:lnTo>
                    <a:pt x="480905" y="812800"/>
                  </a:lnTo>
                  <a:lnTo>
                    <a:pt x="1643564" y="812800"/>
                  </a:lnTo>
                  <a:lnTo>
                    <a:pt x="1646393" y="825500"/>
                  </a:lnTo>
                  <a:close/>
                </a:path>
                <a:path w="1881504" h="2286000">
                  <a:moveTo>
                    <a:pt x="1675433" y="838200"/>
                  </a:moveTo>
                  <a:lnTo>
                    <a:pt x="495049" y="838200"/>
                  </a:lnTo>
                  <a:lnTo>
                    <a:pt x="492220" y="825500"/>
                  </a:lnTo>
                  <a:lnTo>
                    <a:pt x="1666195" y="825500"/>
                  </a:lnTo>
                  <a:lnTo>
                    <a:pt x="1675433" y="838200"/>
                  </a:lnTo>
                  <a:close/>
                </a:path>
                <a:path w="1881504" h="2286000">
                  <a:moveTo>
                    <a:pt x="1697312" y="850900"/>
                  </a:moveTo>
                  <a:lnTo>
                    <a:pt x="503536" y="850900"/>
                  </a:lnTo>
                  <a:lnTo>
                    <a:pt x="503536" y="838200"/>
                  </a:lnTo>
                  <a:lnTo>
                    <a:pt x="1692848" y="838200"/>
                  </a:lnTo>
                  <a:lnTo>
                    <a:pt x="1697312" y="850900"/>
                  </a:lnTo>
                  <a:close/>
                </a:path>
                <a:path w="1881504" h="2286000">
                  <a:moveTo>
                    <a:pt x="1691654" y="863600"/>
                  </a:moveTo>
                  <a:lnTo>
                    <a:pt x="514851" y="863600"/>
                  </a:lnTo>
                  <a:lnTo>
                    <a:pt x="514851" y="850900"/>
                  </a:lnTo>
                  <a:lnTo>
                    <a:pt x="1694483" y="850900"/>
                  </a:lnTo>
                  <a:lnTo>
                    <a:pt x="1691654" y="863600"/>
                  </a:lnTo>
                  <a:close/>
                </a:path>
                <a:path w="1881504" h="2286000">
                  <a:moveTo>
                    <a:pt x="1685997" y="876300"/>
                  </a:moveTo>
                  <a:lnTo>
                    <a:pt x="526166" y="876300"/>
                  </a:lnTo>
                  <a:lnTo>
                    <a:pt x="523338" y="863600"/>
                  </a:lnTo>
                  <a:lnTo>
                    <a:pt x="1685997" y="863600"/>
                  </a:lnTo>
                  <a:lnTo>
                    <a:pt x="1685997" y="876300"/>
                  </a:lnTo>
                  <a:close/>
                </a:path>
                <a:path w="1881504" h="2286000">
                  <a:moveTo>
                    <a:pt x="1680383" y="901700"/>
                  </a:moveTo>
                  <a:lnTo>
                    <a:pt x="540311" y="901700"/>
                  </a:lnTo>
                  <a:lnTo>
                    <a:pt x="540311" y="889000"/>
                  </a:lnTo>
                  <a:lnTo>
                    <a:pt x="534653" y="889000"/>
                  </a:lnTo>
                  <a:lnTo>
                    <a:pt x="534653" y="876300"/>
                  </a:lnTo>
                  <a:lnTo>
                    <a:pt x="1680339" y="876300"/>
                  </a:lnTo>
                  <a:lnTo>
                    <a:pt x="1680383" y="901700"/>
                  </a:lnTo>
                  <a:close/>
                </a:path>
                <a:path w="1881504" h="2286000">
                  <a:moveTo>
                    <a:pt x="1683168" y="927100"/>
                  </a:moveTo>
                  <a:lnTo>
                    <a:pt x="534653" y="927100"/>
                  </a:lnTo>
                  <a:lnTo>
                    <a:pt x="540311" y="914400"/>
                  </a:lnTo>
                  <a:lnTo>
                    <a:pt x="543140" y="901700"/>
                  </a:lnTo>
                  <a:lnTo>
                    <a:pt x="1680692" y="901700"/>
                  </a:lnTo>
                  <a:lnTo>
                    <a:pt x="1681532" y="914400"/>
                  </a:lnTo>
                  <a:lnTo>
                    <a:pt x="1683168" y="914400"/>
                  </a:lnTo>
                  <a:lnTo>
                    <a:pt x="1683168" y="927100"/>
                  </a:lnTo>
                  <a:close/>
                </a:path>
                <a:path w="1881504" h="2286000">
                  <a:moveTo>
                    <a:pt x="1649222" y="965200"/>
                  </a:moveTo>
                  <a:lnTo>
                    <a:pt x="523338" y="965200"/>
                  </a:lnTo>
                  <a:lnTo>
                    <a:pt x="523117" y="952500"/>
                  </a:lnTo>
                  <a:lnTo>
                    <a:pt x="525813" y="939800"/>
                  </a:lnTo>
                  <a:lnTo>
                    <a:pt x="530100" y="927100"/>
                  </a:lnTo>
                  <a:lnTo>
                    <a:pt x="1685997" y="927100"/>
                  </a:lnTo>
                  <a:lnTo>
                    <a:pt x="1685997" y="939800"/>
                  </a:lnTo>
                  <a:lnTo>
                    <a:pt x="1683168" y="939800"/>
                  </a:lnTo>
                  <a:lnTo>
                    <a:pt x="1677510" y="952500"/>
                  </a:lnTo>
                  <a:lnTo>
                    <a:pt x="1649222" y="952500"/>
                  </a:lnTo>
                  <a:lnTo>
                    <a:pt x="1649222" y="965200"/>
                  </a:lnTo>
                  <a:close/>
                </a:path>
                <a:path w="1881504" h="2286000">
                  <a:moveTo>
                    <a:pt x="1629641" y="990600"/>
                  </a:moveTo>
                  <a:lnTo>
                    <a:pt x="531824" y="990600"/>
                  </a:lnTo>
                  <a:lnTo>
                    <a:pt x="526166" y="965200"/>
                  </a:lnTo>
                  <a:lnTo>
                    <a:pt x="1626591" y="965200"/>
                  </a:lnTo>
                  <a:lnTo>
                    <a:pt x="1626591" y="977900"/>
                  </a:lnTo>
                  <a:lnTo>
                    <a:pt x="1623762" y="977900"/>
                  </a:lnTo>
                  <a:lnTo>
                    <a:pt x="1629641" y="990600"/>
                  </a:lnTo>
                  <a:close/>
                </a:path>
                <a:path w="1881504" h="2286000">
                  <a:moveTo>
                    <a:pt x="1677510" y="1041400"/>
                  </a:moveTo>
                  <a:lnTo>
                    <a:pt x="540311" y="1041400"/>
                  </a:lnTo>
                  <a:lnTo>
                    <a:pt x="540311" y="990600"/>
                  </a:lnTo>
                  <a:lnTo>
                    <a:pt x="1639276" y="990600"/>
                  </a:lnTo>
                  <a:lnTo>
                    <a:pt x="1643564" y="1003300"/>
                  </a:lnTo>
                  <a:lnTo>
                    <a:pt x="1654879" y="1003300"/>
                  </a:lnTo>
                  <a:lnTo>
                    <a:pt x="1660537" y="1016000"/>
                  </a:lnTo>
                  <a:lnTo>
                    <a:pt x="1669024" y="1028700"/>
                  </a:lnTo>
                  <a:lnTo>
                    <a:pt x="1677510" y="1028700"/>
                  </a:lnTo>
                  <a:lnTo>
                    <a:pt x="1677510" y="1041400"/>
                  </a:lnTo>
                  <a:close/>
                </a:path>
                <a:path w="1881504" h="2286000">
                  <a:moveTo>
                    <a:pt x="1708627" y="1155700"/>
                  </a:moveTo>
                  <a:lnTo>
                    <a:pt x="560113" y="1155700"/>
                  </a:lnTo>
                  <a:lnTo>
                    <a:pt x="551626" y="1143000"/>
                  </a:lnTo>
                  <a:lnTo>
                    <a:pt x="541018" y="1143000"/>
                  </a:lnTo>
                  <a:lnTo>
                    <a:pt x="531471" y="1130300"/>
                  </a:lnTo>
                  <a:lnTo>
                    <a:pt x="523338" y="1130300"/>
                  </a:lnTo>
                  <a:lnTo>
                    <a:pt x="523338" y="1117600"/>
                  </a:lnTo>
                  <a:lnTo>
                    <a:pt x="527139" y="1104900"/>
                  </a:lnTo>
                  <a:lnTo>
                    <a:pt x="533681" y="1079500"/>
                  </a:lnTo>
                  <a:lnTo>
                    <a:pt x="537482" y="1066800"/>
                  </a:lnTo>
                  <a:lnTo>
                    <a:pt x="537482" y="1041400"/>
                  </a:lnTo>
                  <a:lnTo>
                    <a:pt x="1685997" y="1041400"/>
                  </a:lnTo>
                  <a:lnTo>
                    <a:pt x="1688560" y="1054100"/>
                  </a:lnTo>
                  <a:lnTo>
                    <a:pt x="1694748" y="1066800"/>
                  </a:lnTo>
                  <a:lnTo>
                    <a:pt x="1697312" y="1066800"/>
                  </a:lnTo>
                  <a:lnTo>
                    <a:pt x="1699876" y="1092200"/>
                  </a:lnTo>
                  <a:lnTo>
                    <a:pt x="1706064" y="1130300"/>
                  </a:lnTo>
                  <a:lnTo>
                    <a:pt x="1708627" y="1155700"/>
                  </a:lnTo>
                  <a:close/>
                </a:path>
                <a:path w="1881504" h="2286000">
                  <a:moveTo>
                    <a:pt x="1717114" y="1181100"/>
                  </a:moveTo>
                  <a:lnTo>
                    <a:pt x="588401" y="1181100"/>
                  </a:lnTo>
                  <a:lnTo>
                    <a:pt x="588401" y="1168400"/>
                  </a:lnTo>
                  <a:lnTo>
                    <a:pt x="582744" y="1155700"/>
                  </a:lnTo>
                  <a:lnTo>
                    <a:pt x="1714285" y="1155700"/>
                  </a:lnTo>
                  <a:lnTo>
                    <a:pt x="1714285" y="1168400"/>
                  </a:lnTo>
                  <a:lnTo>
                    <a:pt x="1717114" y="1168400"/>
                  </a:lnTo>
                  <a:lnTo>
                    <a:pt x="1717114" y="1181100"/>
                  </a:lnTo>
                  <a:close/>
                </a:path>
                <a:path w="1881504" h="2286000">
                  <a:moveTo>
                    <a:pt x="1745403" y="1257300"/>
                  </a:moveTo>
                  <a:lnTo>
                    <a:pt x="582744" y="1257300"/>
                  </a:lnTo>
                  <a:lnTo>
                    <a:pt x="582744" y="1244600"/>
                  </a:lnTo>
                  <a:lnTo>
                    <a:pt x="584821" y="1244600"/>
                  </a:lnTo>
                  <a:lnTo>
                    <a:pt x="586633" y="1231900"/>
                  </a:lnTo>
                  <a:lnTo>
                    <a:pt x="587915" y="1219200"/>
                  </a:lnTo>
                  <a:lnTo>
                    <a:pt x="588401" y="1206500"/>
                  </a:lnTo>
                  <a:lnTo>
                    <a:pt x="591230" y="1193800"/>
                  </a:lnTo>
                  <a:lnTo>
                    <a:pt x="591230" y="1181100"/>
                  </a:lnTo>
                  <a:lnTo>
                    <a:pt x="1722772" y="1181100"/>
                  </a:lnTo>
                  <a:lnTo>
                    <a:pt x="1722772" y="1193800"/>
                  </a:lnTo>
                  <a:lnTo>
                    <a:pt x="1728430" y="1193800"/>
                  </a:lnTo>
                  <a:lnTo>
                    <a:pt x="1728430" y="1206500"/>
                  </a:lnTo>
                  <a:lnTo>
                    <a:pt x="1731258" y="1206500"/>
                  </a:lnTo>
                  <a:lnTo>
                    <a:pt x="1731258" y="1219200"/>
                  </a:lnTo>
                  <a:lnTo>
                    <a:pt x="1734087" y="1219200"/>
                  </a:lnTo>
                  <a:lnTo>
                    <a:pt x="1734087" y="1231900"/>
                  </a:lnTo>
                  <a:lnTo>
                    <a:pt x="1739745" y="1231900"/>
                  </a:lnTo>
                  <a:lnTo>
                    <a:pt x="1745403" y="1257300"/>
                  </a:lnTo>
                  <a:close/>
                </a:path>
                <a:path w="1881504" h="2286000">
                  <a:moveTo>
                    <a:pt x="1734087" y="1270000"/>
                  </a:moveTo>
                  <a:lnTo>
                    <a:pt x="579915" y="1270000"/>
                  </a:lnTo>
                  <a:lnTo>
                    <a:pt x="579915" y="1257300"/>
                  </a:lnTo>
                  <a:lnTo>
                    <a:pt x="1734087" y="1257300"/>
                  </a:lnTo>
                  <a:lnTo>
                    <a:pt x="1734087" y="1270000"/>
                  </a:lnTo>
                  <a:close/>
                </a:path>
                <a:path w="1881504" h="2286000">
                  <a:moveTo>
                    <a:pt x="1714285" y="1282700"/>
                  </a:moveTo>
                  <a:lnTo>
                    <a:pt x="577086" y="1282700"/>
                  </a:lnTo>
                  <a:lnTo>
                    <a:pt x="577086" y="1270000"/>
                  </a:lnTo>
                  <a:lnTo>
                    <a:pt x="1717114" y="1270000"/>
                  </a:lnTo>
                  <a:lnTo>
                    <a:pt x="1714285" y="1282700"/>
                  </a:lnTo>
                  <a:close/>
                </a:path>
                <a:path w="1881504" h="2286000">
                  <a:moveTo>
                    <a:pt x="1713092" y="1295400"/>
                  </a:moveTo>
                  <a:lnTo>
                    <a:pt x="571428" y="1295400"/>
                  </a:lnTo>
                  <a:lnTo>
                    <a:pt x="574257" y="1282700"/>
                  </a:lnTo>
                  <a:lnTo>
                    <a:pt x="1711456" y="1282700"/>
                  </a:lnTo>
                  <a:lnTo>
                    <a:pt x="1713092" y="1295400"/>
                  </a:lnTo>
                  <a:close/>
                </a:path>
                <a:path w="1881504" h="2286000">
                  <a:moveTo>
                    <a:pt x="1714241" y="1308100"/>
                  </a:moveTo>
                  <a:lnTo>
                    <a:pt x="554455" y="1308100"/>
                  </a:lnTo>
                  <a:lnTo>
                    <a:pt x="554455" y="1295400"/>
                  </a:lnTo>
                  <a:lnTo>
                    <a:pt x="1713932" y="1295400"/>
                  </a:lnTo>
                  <a:lnTo>
                    <a:pt x="1714241" y="1308100"/>
                  </a:lnTo>
                  <a:close/>
                </a:path>
                <a:path w="1881504" h="2286000">
                  <a:moveTo>
                    <a:pt x="1714285" y="1320800"/>
                  </a:moveTo>
                  <a:lnTo>
                    <a:pt x="565770" y="1320800"/>
                  </a:lnTo>
                  <a:lnTo>
                    <a:pt x="565770" y="1308100"/>
                  </a:lnTo>
                  <a:lnTo>
                    <a:pt x="1714285" y="1308100"/>
                  </a:lnTo>
                  <a:lnTo>
                    <a:pt x="1714285" y="1320800"/>
                  </a:lnTo>
                  <a:close/>
                </a:path>
                <a:path w="1881504" h="2286000">
                  <a:moveTo>
                    <a:pt x="1691654" y="1358900"/>
                  </a:moveTo>
                  <a:lnTo>
                    <a:pt x="586722" y="1358900"/>
                  </a:lnTo>
                  <a:lnTo>
                    <a:pt x="586280" y="1346200"/>
                  </a:lnTo>
                  <a:lnTo>
                    <a:pt x="584777" y="1333500"/>
                  </a:lnTo>
                  <a:lnTo>
                    <a:pt x="579915" y="1333500"/>
                  </a:lnTo>
                  <a:lnTo>
                    <a:pt x="579915" y="1320800"/>
                  </a:lnTo>
                  <a:lnTo>
                    <a:pt x="1717114" y="1320800"/>
                  </a:lnTo>
                  <a:lnTo>
                    <a:pt x="1722904" y="1333500"/>
                  </a:lnTo>
                  <a:lnTo>
                    <a:pt x="1727369" y="1346200"/>
                  </a:lnTo>
                  <a:lnTo>
                    <a:pt x="1691654" y="1346200"/>
                  </a:lnTo>
                  <a:lnTo>
                    <a:pt x="1691654" y="1358900"/>
                  </a:lnTo>
                  <a:close/>
                </a:path>
                <a:path w="1881504" h="2286000">
                  <a:moveTo>
                    <a:pt x="1731258" y="1358900"/>
                  </a:moveTo>
                  <a:lnTo>
                    <a:pt x="1700141" y="1358900"/>
                  </a:lnTo>
                  <a:lnTo>
                    <a:pt x="1700141" y="1346200"/>
                  </a:lnTo>
                  <a:lnTo>
                    <a:pt x="1730242" y="1346200"/>
                  </a:lnTo>
                  <a:lnTo>
                    <a:pt x="1731258" y="1358900"/>
                  </a:lnTo>
                  <a:close/>
                </a:path>
                <a:path w="1881504" h="2286000">
                  <a:moveTo>
                    <a:pt x="1586987" y="1384300"/>
                  </a:moveTo>
                  <a:lnTo>
                    <a:pt x="583451" y="1384300"/>
                  </a:lnTo>
                  <a:lnTo>
                    <a:pt x="582744" y="1358900"/>
                  </a:lnTo>
                  <a:lnTo>
                    <a:pt x="1640735" y="1358900"/>
                  </a:lnTo>
                  <a:lnTo>
                    <a:pt x="1635077" y="1371600"/>
                  </a:lnTo>
                  <a:lnTo>
                    <a:pt x="1586987" y="1371600"/>
                  </a:lnTo>
                  <a:lnTo>
                    <a:pt x="1586987" y="1384300"/>
                  </a:lnTo>
                  <a:close/>
                </a:path>
                <a:path w="1881504" h="2286000">
                  <a:moveTo>
                    <a:pt x="1685997" y="1371600"/>
                  </a:moveTo>
                  <a:lnTo>
                    <a:pt x="1669024" y="1371600"/>
                  </a:lnTo>
                  <a:lnTo>
                    <a:pt x="1643564" y="1358900"/>
                  </a:lnTo>
                  <a:lnTo>
                    <a:pt x="1688825" y="1358900"/>
                  </a:lnTo>
                  <a:lnTo>
                    <a:pt x="1685997" y="1371600"/>
                  </a:lnTo>
                  <a:close/>
                </a:path>
                <a:path w="1881504" h="2286000">
                  <a:moveTo>
                    <a:pt x="1725601" y="1371600"/>
                  </a:moveTo>
                  <a:lnTo>
                    <a:pt x="1711456" y="1371600"/>
                  </a:lnTo>
                  <a:lnTo>
                    <a:pt x="1711456" y="1358900"/>
                  </a:lnTo>
                  <a:lnTo>
                    <a:pt x="1725601" y="1358900"/>
                  </a:lnTo>
                  <a:lnTo>
                    <a:pt x="1725601" y="1371600"/>
                  </a:lnTo>
                  <a:close/>
                </a:path>
                <a:path w="1881504" h="2286000">
                  <a:moveTo>
                    <a:pt x="1632248" y="1384300"/>
                  </a:moveTo>
                  <a:lnTo>
                    <a:pt x="1610678" y="1384300"/>
                  </a:lnTo>
                  <a:lnTo>
                    <a:pt x="1604269" y="1371600"/>
                  </a:lnTo>
                  <a:lnTo>
                    <a:pt x="1632248" y="1371600"/>
                  </a:lnTo>
                  <a:lnTo>
                    <a:pt x="1632248" y="1384300"/>
                  </a:lnTo>
                  <a:close/>
                </a:path>
                <a:path w="1881504" h="2286000">
                  <a:moveTo>
                    <a:pt x="1581329" y="1397000"/>
                  </a:moveTo>
                  <a:lnTo>
                    <a:pt x="579915" y="1397000"/>
                  </a:lnTo>
                  <a:lnTo>
                    <a:pt x="582743" y="1384300"/>
                  </a:lnTo>
                  <a:lnTo>
                    <a:pt x="1584158" y="1384300"/>
                  </a:lnTo>
                  <a:lnTo>
                    <a:pt x="1581329" y="1397000"/>
                  </a:lnTo>
                  <a:close/>
                </a:path>
                <a:path w="1881504" h="2286000">
                  <a:moveTo>
                    <a:pt x="1575672" y="1409700"/>
                  </a:moveTo>
                  <a:lnTo>
                    <a:pt x="548797" y="1409700"/>
                  </a:lnTo>
                  <a:lnTo>
                    <a:pt x="557637" y="1397000"/>
                  </a:lnTo>
                  <a:lnTo>
                    <a:pt x="1575672" y="1397000"/>
                  </a:lnTo>
                  <a:lnTo>
                    <a:pt x="1575672" y="1409700"/>
                  </a:lnTo>
                  <a:close/>
                </a:path>
                <a:path w="1881504" h="2286000">
                  <a:moveTo>
                    <a:pt x="1570014" y="1422400"/>
                  </a:moveTo>
                  <a:lnTo>
                    <a:pt x="523338" y="1422400"/>
                  </a:lnTo>
                  <a:lnTo>
                    <a:pt x="523338" y="1409700"/>
                  </a:lnTo>
                  <a:lnTo>
                    <a:pt x="1573108" y="1409700"/>
                  </a:lnTo>
                  <a:lnTo>
                    <a:pt x="1570014" y="1422400"/>
                  </a:lnTo>
                  <a:close/>
                </a:path>
                <a:path w="1881504" h="2286000">
                  <a:moveTo>
                    <a:pt x="1575672" y="1447800"/>
                  </a:moveTo>
                  <a:lnTo>
                    <a:pt x="520509" y="1447800"/>
                  </a:lnTo>
                  <a:lnTo>
                    <a:pt x="517680" y="1435100"/>
                  </a:lnTo>
                  <a:lnTo>
                    <a:pt x="520509" y="1422400"/>
                  </a:lnTo>
                  <a:lnTo>
                    <a:pt x="1566920" y="1422400"/>
                  </a:lnTo>
                  <a:lnTo>
                    <a:pt x="1564356" y="1435100"/>
                  </a:lnTo>
                  <a:lnTo>
                    <a:pt x="1575672" y="1435100"/>
                  </a:lnTo>
                  <a:lnTo>
                    <a:pt x="1575672" y="1447800"/>
                  </a:lnTo>
                  <a:close/>
                </a:path>
                <a:path w="1881504" h="2286000">
                  <a:moveTo>
                    <a:pt x="1589816" y="1460500"/>
                  </a:moveTo>
                  <a:lnTo>
                    <a:pt x="523338" y="1460500"/>
                  </a:lnTo>
                  <a:lnTo>
                    <a:pt x="523338" y="1447800"/>
                  </a:lnTo>
                  <a:lnTo>
                    <a:pt x="1589816" y="1447800"/>
                  </a:lnTo>
                  <a:lnTo>
                    <a:pt x="1589816" y="1460500"/>
                  </a:lnTo>
                  <a:close/>
                </a:path>
                <a:path w="1881504" h="2286000">
                  <a:moveTo>
                    <a:pt x="1612446" y="1473200"/>
                  </a:moveTo>
                  <a:lnTo>
                    <a:pt x="540311" y="1473200"/>
                  </a:lnTo>
                  <a:lnTo>
                    <a:pt x="528995" y="1460500"/>
                  </a:lnTo>
                  <a:lnTo>
                    <a:pt x="1604225" y="1460500"/>
                  </a:lnTo>
                  <a:lnTo>
                    <a:pt x="1612446" y="1473200"/>
                  </a:lnTo>
                  <a:close/>
                </a:path>
                <a:path w="1881504" h="2286000">
                  <a:moveTo>
                    <a:pt x="1620933" y="1485900"/>
                  </a:moveTo>
                  <a:lnTo>
                    <a:pt x="545968" y="1485900"/>
                  </a:lnTo>
                  <a:lnTo>
                    <a:pt x="545968" y="1473200"/>
                  </a:lnTo>
                  <a:lnTo>
                    <a:pt x="1618546" y="1473200"/>
                  </a:lnTo>
                  <a:lnTo>
                    <a:pt x="1620933" y="1485900"/>
                  </a:lnTo>
                  <a:close/>
                </a:path>
                <a:path w="1881504" h="2286000">
                  <a:moveTo>
                    <a:pt x="1618104" y="1498600"/>
                  </a:moveTo>
                  <a:lnTo>
                    <a:pt x="571428" y="1498600"/>
                  </a:lnTo>
                  <a:lnTo>
                    <a:pt x="571428" y="1485900"/>
                  </a:lnTo>
                  <a:lnTo>
                    <a:pt x="1618104" y="1485900"/>
                  </a:lnTo>
                  <a:lnTo>
                    <a:pt x="1618104" y="1498600"/>
                  </a:lnTo>
                  <a:close/>
                </a:path>
                <a:path w="1881504" h="2286000">
                  <a:moveTo>
                    <a:pt x="1524752" y="1536700"/>
                  </a:moveTo>
                  <a:lnTo>
                    <a:pt x="582744" y="1536700"/>
                  </a:lnTo>
                  <a:lnTo>
                    <a:pt x="582744" y="1524000"/>
                  </a:lnTo>
                  <a:lnTo>
                    <a:pt x="579915" y="1524000"/>
                  </a:lnTo>
                  <a:lnTo>
                    <a:pt x="579915" y="1498600"/>
                  </a:lnTo>
                  <a:lnTo>
                    <a:pt x="1606789" y="1498600"/>
                  </a:lnTo>
                  <a:lnTo>
                    <a:pt x="1606789" y="1511300"/>
                  </a:lnTo>
                  <a:lnTo>
                    <a:pt x="1527581" y="1511300"/>
                  </a:lnTo>
                  <a:lnTo>
                    <a:pt x="1524752" y="1524000"/>
                  </a:lnTo>
                  <a:lnTo>
                    <a:pt x="1524752" y="1536700"/>
                  </a:lnTo>
                  <a:close/>
                </a:path>
                <a:path w="1881504" h="2286000">
                  <a:moveTo>
                    <a:pt x="469589" y="1536700"/>
                  </a:moveTo>
                  <a:lnTo>
                    <a:pt x="466761" y="1536700"/>
                  </a:lnTo>
                  <a:lnTo>
                    <a:pt x="469589" y="1524000"/>
                  </a:lnTo>
                  <a:lnTo>
                    <a:pt x="469589" y="1536700"/>
                  </a:lnTo>
                  <a:close/>
                </a:path>
                <a:path w="1881504" h="2286000">
                  <a:moveTo>
                    <a:pt x="1536067" y="1600200"/>
                  </a:moveTo>
                  <a:lnTo>
                    <a:pt x="407354" y="1600200"/>
                  </a:lnTo>
                  <a:lnTo>
                    <a:pt x="410183" y="1587500"/>
                  </a:lnTo>
                  <a:lnTo>
                    <a:pt x="418670" y="1587500"/>
                  </a:lnTo>
                  <a:lnTo>
                    <a:pt x="415841" y="1574800"/>
                  </a:lnTo>
                  <a:lnTo>
                    <a:pt x="421499" y="1562100"/>
                  </a:lnTo>
                  <a:lnTo>
                    <a:pt x="424328" y="1549400"/>
                  </a:lnTo>
                  <a:lnTo>
                    <a:pt x="441301" y="1549400"/>
                  </a:lnTo>
                  <a:lnTo>
                    <a:pt x="441301" y="1536700"/>
                  </a:lnTo>
                  <a:lnTo>
                    <a:pt x="479579" y="1536700"/>
                  </a:lnTo>
                  <a:lnTo>
                    <a:pt x="485855" y="1549400"/>
                  </a:lnTo>
                  <a:lnTo>
                    <a:pt x="491071" y="1562100"/>
                  </a:lnTo>
                  <a:lnTo>
                    <a:pt x="1553040" y="1562100"/>
                  </a:lnTo>
                  <a:lnTo>
                    <a:pt x="1553040" y="1574800"/>
                  </a:lnTo>
                  <a:lnTo>
                    <a:pt x="1536067" y="1574800"/>
                  </a:lnTo>
                  <a:lnTo>
                    <a:pt x="1533238" y="1587500"/>
                  </a:lnTo>
                  <a:lnTo>
                    <a:pt x="1536067" y="1600200"/>
                  </a:lnTo>
                  <a:close/>
                </a:path>
                <a:path w="1881504" h="2286000">
                  <a:moveTo>
                    <a:pt x="548797" y="1549400"/>
                  </a:moveTo>
                  <a:lnTo>
                    <a:pt x="537482" y="1549400"/>
                  </a:lnTo>
                  <a:lnTo>
                    <a:pt x="537482" y="1536700"/>
                  </a:lnTo>
                  <a:lnTo>
                    <a:pt x="543140" y="1536700"/>
                  </a:lnTo>
                  <a:lnTo>
                    <a:pt x="548797" y="1549400"/>
                  </a:lnTo>
                  <a:close/>
                </a:path>
                <a:path w="1881504" h="2286000">
                  <a:moveTo>
                    <a:pt x="1589816" y="1549400"/>
                  </a:moveTo>
                  <a:lnTo>
                    <a:pt x="579915" y="1549400"/>
                  </a:lnTo>
                  <a:lnTo>
                    <a:pt x="579915" y="1536700"/>
                  </a:lnTo>
                  <a:lnTo>
                    <a:pt x="1589816" y="1536700"/>
                  </a:lnTo>
                  <a:lnTo>
                    <a:pt x="1589816" y="1549400"/>
                  </a:lnTo>
                  <a:close/>
                </a:path>
                <a:path w="1881504" h="2286000">
                  <a:moveTo>
                    <a:pt x="1584158" y="1562100"/>
                  </a:moveTo>
                  <a:lnTo>
                    <a:pt x="528995" y="1562100"/>
                  </a:lnTo>
                  <a:lnTo>
                    <a:pt x="531824" y="1549400"/>
                  </a:lnTo>
                  <a:lnTo>
                    <a:pt x="1586987" y="1549400"/>
                  </a:lnTo>
                  <a:lnTo>
                    <a:pt x="1584158" y="1562100"/>
                  </a:lnTo>
                  <a:close/>
                </a:path>
                <a:path w="1881504" h="2286000">
                  <a:moveTo>
                    <a:pt x="1564356" y="1612900"/>
                  </a:moveTo>
                  <a:lnTo>
                    <a:pt x="396039" y="1612900"/>
                  </a:lnTo>
                  <a:lnTo>
                    <a:pt x="396039" y="1600200"/>
                  </a:lnTo>
                  <a:lnTo>
                    <a:pt x="1555869" y="1600200"/>
                  </a:lnTo>
                  <a:lnTo>
                    <a:pt x="1564356" y="1612900"/>
                  </a:lnTo>
                  <a:close/>
                </a:path>
                <a:path w="1881504" h="2286000">
                  <a:moveTo>
                    <a:pt x="1562588" y="1625600"/>
                  </a:moveTo>
                  <a:lnTo>
                    <a:pt x="364922" y="1625600"/>
                  </a:lnTo>
                  <a:lnTo>
                    <a:pt x="364922" y="1612900"/>
                  </a:lnTo>
                  <a:lnTo>
                    <a:pt x="1563870" y="1612900"/>
                  </a:lnTo>
                  <a:lnTo>
                    <a:pt x="1562588" y="1625600"/>
                  </a:lnTo>
                  <a:close/>
                </a:path>
                <a:path w="1881504" h="2286000">
                  <a:moveTo>
                    <a:pt x="1558698" y="1638300"/>
                  </a:moveTo>
                  <a:lnTo>
                    <a:pt x="353606" y="1638300"/>
                  </a:lnTo>
                  <a:lnTo>
                    <a:pt x="356435" y="1625600"/>
                  </a:lnTo>
                  <a:lnTo>
                    <a:pt x="1560776" y="1625600"/>
                  </a:lnTo>
                  <a:lnTo>
                    <a:pt x="1558698" y="1638300"/>
                  </a:lnTo>
                  <a:close/>
                </a:path>
                <a:path w="1881504" h="2286000">
                  <a:moveTo>
                    <a:pt x="1482319" y="1663700"/>
                  </a:moveTo>
                  <a:lnTo>
                    <a:pt x="347949" y="1663700"/>
                  </a:lnTo>
                  <a:lnTo>
                    <a:pt x="350778" y="1651000"/>
                  </a:lnTo>
                  <a:lnTo>
                    <a:pt x="350778" y="1638300"/>
                  </a:lnTo>
                  <a:lnTo>
                    <a:pt x="1490806" y="1638300"/>
                  </a:lnTo>
                  <a:lnTo>
                    <a:pt x="1487977" y="1651000"/>
                  </a:lnTo>
                  <a:lnTo>
                    <a:pt x="1482319" y="1651000"/>
                  </a:lnTo>
                  <a:lnTo>
                    <a:pt x="1482319" y="1663700"/>
                  </a:lnTo>
                  <a:close/>
                </a:path>
                <a:path w="1881504" h="2286000">
                  <a:moveTo>
                    <a:pt x="1553040" y="1663700"/>
                  </a:moveTo>
                  <a:lnTo>
                    <a:pt x="1519094" y="1663700"/>
                  </a:lnTo>
                  <a:lnTo>
                    <a:pt x="1519094" y="1651000"/>
                  </a:lnTo>
                  <a:lnTo>
                    <a:pt x="1510608" y="1651000"/>
                  </a:lnTo>
                  <a:lnTo>
                    <a:pt x="1499292" y="1638300"/>
                  </a:lnTo>
                  <a:lnTo>
                    <a:pt x="1555869" y="1638300"/>
                  </a:lnTo>
                  <a:lnTo>
                    <a:pt x="1555869" y="1651000"/>
                  </a:lnTo>
                  <a:lnTo>
                    <a:pt x="1553040" y="1663700"/>
                  </a:lnTo>
                  <a:close/>
                </a:path>
                <a:path w="1881504" h="2286000">
                  <a:moveTo>
                    <a:pt x="1479490" y="1727200"/>
                  </a:moveTo>
                  <a:lnTo>
                    <a:pt x="302687" y="1727200"/>
                  </a:lnTo>
                  <a:lnTo>
                    <a:pt x="305516" y="1714500"/>
                  </a:lnTo>
                  <a:lnTo>
                    <a:pt x="302687" y="1714500"/>
                  </a:lnTo>
                  <a:lnTo>
                    <a:pt x="294200" y="1701800"/>
                  </a:lnTo>
                  <a:lnTo>
                    <a:pt x="291371" y="1689100"/>
                  </a:lnTo>
                  <a:lnTo>
                    <a:pt x="302687" y="1689100"/>
                  </a:lnTo>
                  <a:lnTo>
                    <a:pt x="305516" y="1676400"/>
                  </a:lnTo>
                  <a:lnTo>
                    <a:pt x="330975" y="1676400"/>
                  </a:lnTo>
                  <a:lnTo>
                    <a:pt x="330975" y="1663700"/>
                  </a:lnTo>
                  <a:lnTo>
                    <a:pt x="1479490" y="1663700"/>
                  </a:lnTo>
                  <a:lnTo>
                    <a:pt x="1479490" y="1676400"/>
                  </a:lnTo>
                  <a:lnTo>
                    <a:pt x="1477501" y="1689100"/>
                  </a:lnTo>
                  <a:lnTo>
                    <a:pt x="1476308" y="1701800"/>
                  </a:lnTo>
                  <a:lnTo>
                    <a:pt x="1476706" y="1714500"/>
                  </a:lnTo>
                  <a:lnTo>
                    <a:pt x="1479490" y="1727200"/>
                  </a:lnTo>
                  <a:close/>
                </a:path>
                <a:path w="1881504" h="2286000">
                  <a:moveTo>
                    <a:pt x="1555869" y="1676400"/>
                  </a:moveTo>
                  <a:lnTo>
                    <a:pt x="1547383" y="1676400"/>
                  </a:lnTo>
                  <a:lnTo>
                    <a:pt x="1547383" y="1663700"/>
                  </a:lnTo>
                  <a:lnTo>
                    <a:pt x="1555869" y="1663700"/>
                  </a:lnTo>
                  <a:lnTo>
                    <a:pt x="1555869" y="1676400"/>
                  </a:lnTo>
                  <a:close/>
                </a:path>
                <a:path w="1881504" h="2286000">
                  <a:moveTo>
                    <a:pt x="1530410" y="1701800"/>
                  </a:moveTo>
                  <a:lnTo>
                    <a:pt x="1507779" y="1701800"/>
                  </a:lnTo>
                  <a:lnTo>
                    <a:pt x="1510608" y="1689100"/>
                  </a:lnTo>
                  <a:lnTo>
                    <a:pt x="1527581" y="1689100"/>
                  </a:lnTo>
                  <a:lnTo>
                    <a:pt x="1530410" y="1701800"/>
                  </a:lnTo>
                  <a:close/>
                </a:path>
                <a:path w="1881504" h="2286000">
                  <a:moveTo>
                    <a:pt x="1524752" y="1714500"/>
                  </a:moveTo>
                  <a:lnTo>
                    <a:pt x="1490806" y="1714500"/>
                  </a:lnTo>
                  <a:lnTo>
                    <a:pt x="1495049" y="1701800"/>
                  </a:lnTo>
                  <a:lnTo>
                    <a:pt x="1524752" y="1701800"/>
                  </a:lnTo>
                  <a:lnTo>
                    <a:pt x="1524752" y="1714500"/>
                  </a:lnTo>
                  <a:close/>
                </a:path>
                <a:path w="1881504" h="2286000">
                  <a:moveTo>
                    <a:pt x="138613" y="1727200"/>
                  </a:moveTo>
                  <a:lnTo>
                    <a:pt x="107496" y="1727200"/>
                  </a:lnTo>
                  <a:lnTo>
                    <a:pt x="110325" y="1714500"/>
                  </a:lnTo>
                  <a:lnTo>
                    <a:pt x="138613" y="1714500"/>
                  </a:lnTo>
                  <a:lnTo>
                    <a:pt x="138613" y="1727200"/>
                  </a:lnTo>
                  <a:close/>
                </a:path>
                <a:path w="1881504" h="2286000">
                  <a:moveTo>
                    <a:pt x="1521923" y="1727200"/>
                  </a:moveTo>
                  <a:lnTo>
                    <a:pt x="1482319" y="1727200"/>
                  </a:lnTo>
                  <a:lnTo>
                    <a:pt x="1486562" y="1714500"/>
                  </a:lnTo>
                  <a:lnTo>
                    <a:pt x="1521923" y="1714500"/>
                  </a:lnTo>
                  <a:lnTo>
                    <a:pt x="1521923" y="1727200"/>
                  </a:lnTo>
                  <a:close/>
                </a:path>
                <a:path w="1881504" h="2286000">
                  <a:moveTo>
                    <a:pt x="1519094" y="1739900"/>
                  </a:moveTo>
                  <a:lnTo>
                    <a:pt x="104667" y="1739900"/>
                  </a:lnTo>
                  <a:lnTo>
                    <a:pt x="104667" y="1727200"/>
                  </a:lnTo>
                  <a:lnTo>
                    <a:pt x="1519094" y="1727200"/>
                  </a:lnTo>
                  <a:lnTo>
                    <a:pt x="1519094" y="1739900"/>
                  </a:lnTo>
                  <a:close/>
                </a:path>
                <a:path w="1881504" h="2286000">
                  <a:moveTo>
                    <a:pt x="42432" y="1752600"/>
                  </a:moveTo>
                  <a:lnTo>
                    <a:pt x="31117" y="1752600"/>
                  </a:lnTo>
                  <a:lnTo>
                    <a:pt x="39603" y="1739900"/>
                  </a:lnTo>
                  <a:lnTo>
                    <a:pt x="42432" y="1752600"/>
                  </a:lnTo>
                  <a:close/>
                </a:path>
                <a:path w="1881504" h="2286000">
                  <a:moveTo>
                    <a:pt x="1516265" y="1752600"/>
                  </a:moveTo>
                  <a:lnTo>
                    <a:pt x="96180" y="1752600"/>
                  </a:lnTo>
                  <a:lnTo>
                    <a:pt x="96180" y="1739900"/>
                  </a:lnTo>
                  <a:lnTo>
                    <a:pt x="1516265" y="1739900"/>
                  </a:lnTo>
                  <a:lnTo>
                    <a:pt x="1516265" y="1752600"/>
                  </a:lnTo>
                  <a:close/>
                </a:path>
                <a:path w="1881504" h="2286000">
                  <a:moveTo>
                    <a:pt x="1501723" y="1803400"/>
                  </a:moveTo>
                  <a:lnTo>
                    <a:pt x="39603" y="1803400"/>
                  </a:lnTo>
                  <a:lnTo>
                    <a:pt x="42432" y="1790700"/>
                  </a:lnTo>
                  <a:lnTo>
                    <a:pt x="39780" y="1778000"/>
                  </a:lnTo>
                  <a:lnTo>
                    <a:pt x="33946" y="1778000"/>
                  </a:lnTo>
                  <a:lnTo>
                    <a:pt x="28111" y="1765300"/>
                  </a:lnTo>
                  <a:lnTo>
                    <a:pt x="25459" y="1752600"/>
                  </a:lnTo>
                  <a:lnTo>
                    <a:pt x="1519094" y="1752600"/>
                  </a:lnTo>
                  <a:lnTo>
                    <a:pt x="1519094" y="1765300"/>
                  </a:lnTo>
                  <a:lnTo>
                    <a:pt x="1553880" y="1765300"/>
                  </a:lnTo>
                  <a:lnTo>
                    <a:pt x="1555516" y="1778000"/>
                  </a:lnTo>
                  <a:lnTo>
                    <a:pt x="1556621" y="1790700"/>
                  </a:lnTo>
                  <a:lnTo>
                    <a:pt x="1504950" y="1790700"/>
                  </a:lnTo>
                  <a:lnTo>
                    <a:pt x="1501723" y="1803400"/>
                  </a:lnTo>
                  <a:close/>
                </a:path>
                <a:path w="1881504" h="2286000">
                  <a:moveTo>
                    <a:pt x="1550212" y="1765300"/>
                  </a:moveTo>
                  <a:lnTo>
                    <a:pt x="1538896" y="1765300"/>
                  </a:lnTo>
                  <a:lnTo>
                    <a:pt x="1544554" y="1752600"/>
                  </a:lnTo>
                  <a:lnTo>
                    <a:pt x="1550212" y="1752600"/>
                  </a:lnTo>
                  <a:lnTo>
                    <a:pt x="1550212" y="1765300"/>
                  </a:lnTo>
                  <a:close/>
                </a:path>
                <a:path w="1881504" h="2286000">
                  <a:moveTo>
                    <a:pt x="1502121" y="1828800"/>
                  </a:moveTo>
                  <a:lnTo>
                    <a:pt x="5657" y="1828800"/>
                  </a:lnTo>
                  <a:lnTo>
                    <a:pt x="11315" y="1816100"/>
                  </a:lnTo>
                  <a:lnTo>
                    <a:pt x="28288" y="1816100"/>
                  </a:lnTo>
                  <a:lnTo>
                    <a:pt x="28288" y="1803400"/>
                  </a:lnTo>
                  <a:lnTo>
                    <a:pt x="1502475" y="1803400"/>
                  </a:lnTo>
                  <a:lnTo>
                    <a:pt x="1503757" y="1816100"/>
                  </a:lnTo>
                  <a:lnTo>
                    <a:pt x="1502121" y="1828800"/>
                  </a:lnTo>
                  <a:close/>
                </a:path>
                <a:path w="1881504" h="2286000">
                  <a:moveTo>
                    <a:pt x="1451202" y="1841500"/>
                  </a:moveTo>
                  <a:lnTo>
                    <a:pt x="0" y="1841500"/>
                  </a:lnTo>
                  <a:lnTo>
                    <a:pt x="2828" y="1828800"/>
                  </a:lnTo>
                  <a:lnTo>
                    <a:pt x="1451202" y="1828800"/>
                  </a:lnTo>
                  <a:lnTo>
                    <a:pt x="1451202" y="1841500"/>
                  </a:lnTo>
                  <a:close/>
                </a:path>
                <a:path w="1881504" h="2286000">
                  <a:moveTo>
                    <a:pt x="1493635" y="1841500"/>
                  </a:moveTo>
                  <a:lnTo>
                    <a:pt x="1456859" y="1841500"/>
                  </a:lnTo>
                  <a:lnTo>
                    <a:pt x="1451202" y="1828800"/>
                  </a:lnTo>
                  <a:lnTo>
                    <a:pt x="1499292" y="1828800"/>
                  </a:lnTo>
                  <a:lnTo>
                    <a:pt x="1493635" y="1841500"/>
                  </a:lnTo>
                  <a:close/>
                </a:path>
                <a:path w="1881504" h="2286000">
                  <a:moveTo>
                    <a:pt x="1445544" y="1854200"/>
                  </a:moveTo>
                  <a:lnTo>
                    <a:pt x="7072" y="1854200"/>
                  </a:lnTo>
                  <a:lnTo>
                    <a:pt x="1944" y="1841500"/>
                  </a:lnTo>
                  <a:lnTo>
                    <a:pt x="1448373" y="1841500"/>
                  </a:lnTo>
                  <a:lnTo>
                    <a:pt x="1445544" y="1854200"/>
                  </a:lnTo>
                  <a:close/>
                </a:path>
                <a:path w="1881504" h="2286000">
                  <a:moveTo>
                    <a:pt x="1451202" y="1866900"/>
                  </a:moveTo>
                  <a:lnTo>
                    <a:pt x="42432" y="1866900"/>
                  </a:lnTo>
                  <a:lnTo>
                    <a:pt x="42432" y="1854200"/>
                  </a:lnTo>
                  <a:lnTo>
                    <a:pt x="1448373" y="1854200"/>
                  </a:lnTo>
                  <a:lnTo>
                    <a:pt x="1451202" y="1866900"/>
                  </a:lnTo>
                  <a:close/>
                </a:path>
                <a:path w="1881504" h="2286000">
                  <a:moveTo>
                    <a:pt x="1454031" y="1879600"/>
                  </a:moveTo>
                  <a:lnTo>
                    <a:pt x="65063" y="1879600"/>
                  </a:lnTo>
                  <a:lnTo>
                    <a:pt x="65063" y="1866900"/>
                  </a:lnTo>
                  <a:lnTo>
                    <a:pt x="1454031" y="1866900"/>
                  </a:lnTo>
                  <a:lnTo>
                    <a:pt x="1454031" y="1879600"/>
                  </a:lnTo>
                  <a:close/>
                </a:path>
                <a:path w="1881504" h="2286000">
                  <a:moveTo>
                    <a:pt x="1281471" y="1930400"/>
                  </a:moveTo>
                  <a:lnTo>
                    <a:pt x="70721" y="1930400"/>
                  </a:lnTo>
                  <a:lnTo>
                    <a:pt x="70721" y="1879600"/>
                  </a:lnTo>
                  <a:lnTo>
                    <a:pt x="1397454" y="1879600"/>
                  </a:lnTo>
                  <a:lnTo>
                    <a:pt x="1391796" y="1892300"/>
                  </a:lnTo>
                  <a:lnTo>
                    <a:pt x="1391796" y="1905000"/>
                  </a:lnTo>
                  <a:lnTo>
                    <a:pt x="1284299" y="1905000"/>
                  </a:lnTo>
                  <a:lnTo>
                    <a:pt x="1281471" y="1917700"/>
                  </a:lnTo>
                  <a:lnTo>
                    <a:pt x="1281471" y="1930400"/>
                  </a:lnTo>
                  <a:close/>
                </a:path>
                <a:path w="1881504" h="2286000">
                  <a:moveTo>
                    <a:pt x="1462517" y="1892300"/>
                  </a:moveTo>
                  <a:lnTo>
                    <a:pt x="1428925" y="1892300"/>
                  </a:lnTo>
                  <a:lnTo>
                    <a:pt x="1413587" y="1879600"/>
                  </a:lnTo>
                  <a:lnTo>
                    <a:pt x="1462517" y="1879600"/>
                  </a:lnTo>
                  <a:lnTo>
                    <a:pt x="1462517" y="1892300"/>
                  </a:lnTo>
                  <a:close/>
                </a:path>
                <a:path w="1881504" h="2286000">
                  <a:moveTo>
                    <a:pt x="1281471" y="1917700"/>
                  </a:moveTo>
                  <a:lnTo>
                    <a:pt x="1284299" y="1905000"/>
                  </a:lnTo>
                  <a:lnTo>
                    <a:pt x="1287128" y="1905000"/>
                  </a:lnTo>
                  <a:lnTo>
                    <a:pt x="1281471" y="1917700"/>
                  </a:lnTo>
                  <a:close/>
                </a:path>
                <a:path w="1881504" h="2286000">
                  <a:moveTo>
                    <a:pt x="1391796" y="1930400"/>
                  </a:moveTo>
                  <a:lnTo>
                    <a:pt x="1292079" y="1930400"/>
                  </a:lnTo>
                  <a:lnTo>
                    <a:pt x="1288543" y="1917700"/>
                  </a:lnTo>
                  <a:lnTo>
                    <a:pt x="1287128" y="1905000"/>
                  </a:lnTo>
                  <a:lnTo>
                    <a:pt x="1391796" y="1905000"/>
                  </a:lnTo>
                  <a:lnTo>
                    <a:pt x="1391796" y="1930400"/>
                  </a:lnTo>
                  <a:close/>
                </a:path>
                <a:path w="1881504" h="2286000">
                  <a:moveTo>
                    <a:pt x="1284299" y="1943100"/>
                  </a:moveTo>
                  <a:lnTo>
                    <a:pt x="65063" y="1943100"/>
                  </a:lnTo>
                  <a:lnTo>
                    <a:pt x="67892" y="1930400"/>
                  </a:lnTo>
                  <a:lnTo>
                    <a:pt x="1284299" y="1930400"/>
                  </a:lnTo>
                  <a:lnTo>
                    <a:pt x="1284299" y="1943100"/>
                  </a:lnTo>
                  <a:close/>
                </a:path>
                <a:path w="1881504" h="2286000">
                  <a:moveTo>
                    <a:pt x="1365629" y="1943100"/>
                  </a:moveTo>
                  <a:lnTo>
                    <a:pt x="1301272" y="1943100"/>
                  </a:lnTo>
                  <a:lnTo>
                    <a:pt x="1296676" y="1930400"/>
                  </a:lnTo>
                  <a:lnTo>
                    <a:pt x="1377121" y="1930400"/>
                  </a:lnTo>
                  <a:lnTo>
                    <a:pt x="1365629" y="1943100"/>
                  </a:lnTo>
                  <a:close/>
                </a:path>
                <a:path w="1881504" h="2286000">
                  <a:moveTo>
                    <a:pt x="1233380" y="2006600"/>
                  </a:moveTo>
                  <a:lnTo>
                    <a:pt x="124469" y="2006600"/>
                  </a:lnTo>
                  <a:lnTo>
                    <a:pt x="120491" y="1993900"/>
                  </a:lnTo>
                  <a:lnTo>
                    <a:pt x="115983" y="1968500"/>
                  </a:lnTo>
                  <a:lnTo>
                    <a:pt x="109352" y="1943100"/>
                  </a:lnTo>
                  <a:lnTo>
                    <a:pt x="1253182" y="1943100"/>
                  </a:lnTo>
                  <a:lnTo>
                    <a:pt x="1253182" y="1955800"/>
                  </a:lnTo>
                  <a:lnTo>
                    <a:pt x="1227722" y="1955800"/>
                  </a:lnTo>
                  <a:lnTo>
                    <a:pt x="1216407" y="1968500"/>
                  </a:lnTo>
                  <a:lnTo>
                    <a:pt x="1219059" y="1981200"/>
                  </a:lnTo>
                  <a:lnTo>
                    <a:pt x="1224893" y="1993900"/>
                  </a:lnTo>
                  <a:lnTo>
                    <a:pt x="1230728" y="1993900"/>
                  </a:lnTo>
                  <a:lnTo>
                    <a:pt x="1233380" y="2006600"/>
                  </a:lnTo>
                  <a:close/>
                </a:path>
                <a:path w="1881504" h="2286000">
                  <a:moveTo>
                    <a:pt x="1343705" y="1955800"/>
                  </a:moveTo>
                  <a:lnTo>
                    <a:pt x="1336943" y="1955800"/>
                  </a:lnTo>
                  <a:lnTo>
                    <a:pt x="1329915" y="1943100"/>
                  </a:lnTo>
                  <a:lnTo>
                    <a:pt x="1355198" y="1943100"/>
                  </a:lnTo>
                  <a:lnTo>
                    <a:pt x="1343705" y="1955800"/>
                  </a:lnTo>
                  <a:close/>
                </a:path>
                <a:path w="1881504" h="2286000">
                  <a:moveTo>
                    <a:pt x="1165487" y="2057400"/>
                  </a:moveTo>
                  <a:lnTo>
                    <a:pt x="121640" y="2057400"/>
                  </a:lnTo>
                  <a:lnTo>
                    <a:pt x="121640" y="2044700"/>
                  </a:lnTo>
                  <a:lnTo>
                    <a:pt x="127298" y="2044700"/>
                  </a:lnTo>
                  <a:lnTo>
                    <a:pt x="127298" y="2006600"/>
                  </a:lnTo>
                  <a:lnTo>
                    <a:pt x="1227722" y="2006600"/>
                  </a:lnTo>
                  <a:lnTo>
                    <a:pt x="1222065" y="2019300"/>
                  </a:lnTo>
                  <a:lnTo>
                    <a:pt x="1205091" y="2019300"/>
                  </a:lnTo>
                  <a:lnTo>
                    <a:pt x="1205091" y="2032000"/>
                  </a:lnTo>
                  <a:lnTo>
                    <a:pt x="1182461" y="2032000"/>
                  </a:lnTo>
                  <a:lnTo>
                    <a:pt x="1165487" y="2044700"/>
                  </a:lnTo>
                  <a:lnTo>
                    <a:pt x="1165487" y="2057400"/>
                  </a:lnTo>
                  <a:close/>
                </a:path>
                <a:path w="1881504" h="2286000">
                  <a:moveTo>
                    <a:pt x="1089108" y="2070100"/>
                  </a:moveTo>
                  <a:lnTo>
                    <a:pt x="118811" y="2070100"/>
                  </a:lnTo>
                  <a:lnTo>
                    <a:pt x="118811" y="2057400"/>
                  </a:lnTo>
                  <a:lnTo>
                    <a:pt x="1097595" y="2057400"/>
                  </a:lnTo>
                  <a:lnTo>
                    <a:pt x="1089108" y="2070100"/>
                  </a:lnTo>
                  <a:close/>
                </a:path>
                <a:path w="1881504" h="2286000">
                  <a:moveTo>
                    <a:pt x="1173974" y="2070100"/>
                  </a:moveTo>
                  <a:lnTo>
                    <a:pt x="1140028" y="2070100"/>
                  </a:lnTo>
                  <a:lnTo>
                    <a:pt x="1140028" y="2057400"/>
                  </a:lnTo>
                  <a:lnTo>
                    <a:pt x="1173974" y="2057400"/>
                  </a:lnTo>
                  <a:lnTo>
                    <a:pt x="1173974" y="2070100"/>
                  </a:lnTo>
                  <a:close/>
                </a:path>
                <a:path w="1881504" h="2286000">
                  <a:moveTo>
                    <a:pt x="1049504" y="2108200"/>
                  </a:moveTo>
                  <a:lnTo>
                    <a:pt x="127298" y="2108200"/>
                  </a:lnTo>
                  <a:lnTo>
                    <a:pt x="124734" y="2095500"/>
                  </a:lnTo>
                  <a:lnTo>
                    <a:pt x="118546" y="2082800"/>
                  </a:lnTo>
                  <a:lnTo>
                    <a:pt x="115983" y="2070100"/>
                  </a:lnTo>
                  <a:lnTo>
                    <a:pt x="1083451" y="2070100"/>
                  </a:lnTo>
                  <a:lnTo>
                    <a:pt x="1083451" y="2082800"/>
                  </a:lnTo>
                  <a:lnTo>
                    <a:pt x="1060820" y="2082800"/>
                  </a:lnTo>
                  <a:lnTo>
                    <a:pt x="1060820" y="2095500"/>
                  </a:lnTo>
                  <a:lnTo>
                    <a:pt x="1049504" y="2095500"/>
                  </a:lnTo>
                  <a:lnTo>
                    <a:pt x="1049504" y="2108200"/>
                  </a:lnTo>
                  <a:close/>
                </a:path>
                <a:path w="1881504" h="2286000">
                  <a:moveTo>
                    <a:pt x="1063649" y="2133600"/>
                  </a:moveTo>
                  <a:lnTo>
                    <a:pt x="136492" y="2133600"/>
                  </a:lnTo>
                  <a:lnTo>
                    <a:pt x="132248" y="2120900"/>
                  </a:lnTo>
                  <a:lnTo>
                    <a:pt x="130127" y="2108200"/>
                  </a:lnTo>
                  <a:lnTo>
                    <a:pt x="1055162" y="2108200"/>
                  </a:lnTo>
                  <a:lnTo>
                    <a:pt x="1055162" y="2120900"/>
                  </a:lnTo>
                  <a:lnTo>
                    <a:pt x="1063649" y="2120900"/>
                  </a:lnTo>
                  <a:lnTo>
                    <a:pt x="1063649" y="2133600"/>
                  </a:lnTo>
                  <a:close/>
                </a:path>
                <a:path w="1881504" h="2286000">
                  <a:moveTo>
                    <a:pt x="1069307" y="2146300"/>
                  </a:moveTo>
                  <a:lnTo>
                    <a:pt x="139807" y="2146300"/>
                  </a:lnTo>
                  <a:lnTo>
                    <a:pt x="138613" y="2133600"/>
                  </a:lnTo>
                  <a:lnTo>
                    <a:pt x="1069307" y="2133600"/>
                  </a:lnTo>
                  <a:lnTo>
                    <a:pt x="1069307" y="2146300"/>
                  </a:lnTo>
                  <a:close/>
                </a:path>
                <a:path w="1881504" h="2286000">
                  <a:moveTo>
                    <a:pt x="1072135" y="2159000"/>
                  </a:moveTo>
                  <a:lnTo>
                    <a:pt x="139011" y="2159000"/>
                  </a:lnTo>
                  <a:lnTo>
                    <a:pt x="139674" y="2146300"/>
                  </a:lnTo>
                  <a:lnTo>
                    <a:pt x="1072135" y="2146300"/>
                  </a:lnTo>
                  <a:lnTo>
                    <a:pt x="1072135" y="2159000"/>
                  </a:lnTo>
                  <a:close/>
                </a:path>
                <a:path w="1881504" h="2286000">
                  <a:moveTo>
                    <a:pt x="381895" y="2235200"/>
                  </a:moveTo>
                  <a:lnTo>
                    <a:pt x="155587" y="2235200"/>
                  </a:lnTo>
                  <a:lnTo>
                    <a:pt x="152758" y="2222500"/>
                  </a:lnTo>
                  <a:lnTo>
                    <a:pt x="132956" y="2222500"/>
                  </a:lnTo>
                  <a:lnTo>
                    <a:pt x="134635" y="2209800"/>
                  </a:lnTo>
                  <a:lnTo>
                    <a:pt x="136934" y="2184400"/>
                  </a:lnTo>
                  <a:lnTo>
                    <a:pt x="138613" y="2159000"/>
                  </a:lnTo>
                  <a:lnTo>
                    <a:pt x="636492" y="2159000"/>
                  </a:lnTo>
                  <a:lnTo>
                    <a:pt x="636492" y="2171700"/>
                  </a:lnTo>
                  <a:lnTo>
                    <a:pt x="619519" y="2171700"/>
                  </a:lnTo>
                  <a:lnTo>
                    <a:pt x="619519" y="2184400"/>
                  </a:lnTo>
                  <a:lnTo>
                    <a:pt x="432814" y="2184400"/>
                  </a:lnTo>
                  <a:lnTo>
                    <a:pt x="432814" y="2197100"/>
                  </a:lnTo>
                  <a:lnTo>
                    <a:pt x="407354" y="2197100"/>
                  </a:lnTo>
                  <a:lnTo>
                    <a:pt x="407354" y="2209800"/>
                  </a:lnTo>
                  <a:lnTo>
                    <a:pt x="385873" y="2209800"/>
                  </a:lnTo>
                  <a:lnTo>
                    <a:pt x="383574" y="2222500"/>
                  </a:lnTo>
                  <a:lnTo>
                    <a:pt x="381895" y="2235200"/>
                  </a:lnTo>
                  <a:close/>
                </a:path>
                <a:path w="1881504" h="2286000">
                  <a:moveTo>
                    <a:pt x="1072577" y="2184400"/>
                  </a:moveTo>
                  <a:lnTo>
                    <a:pt x="772277" y="2184400"/>
                  </a:lnTo>
                  <a:lnTo>
                    <a:pt x="769448" y="2171700"/>
                  </a:lnTo>
                  <a:lnTo>
                    <a:pt x="673267" y="2171700"/>
                  </a:lnTo>
                  <a:lnTo>
                    <a:pt x="667609" y="2159000"/>
                  </a:lnTo>
                  <a:lnTo>
                    <a:pt x="1074522" y="2159000"/>
                  </a:lnTo>
                  <a:lnTo>
                    <a:pt x="1072577" y="2184400"/>
                  </a:lnTo>
                  <a:close/>
                </a:path>
                <a:path w="1881504" h="2286000">
                  <a:moveTo>
                    <a:pt x="743988" y="2184400"/>
                  </a:moveTo>
                  <a:lnTo>
                    <a:pt x="681753" y="2184400"/>
                  </a:lnTo>
                  <a:lnTo>
                    <a:pt x="681753" y="2171700"/>
                  </a:lnTo>
                  <a:lnTo>
                    <a:pt x="743988" y="2171700"/>
                  </a:lnTo>
                  <a:lnTo>
                    <a:pt x="743988" y="2184400"/>
                  </a:lnTo>
                  <a:close/>
                </a:path>
                <a:path w="1881504" h="2286000">
                  <a:moveTo>
                    <a:pt x="602545" y="2197100"/>
                  </a:moveTo>
                  <a:lnTo>
                    <a:pt x="472418" y="2197100"/>
                  </a:lnTo>
                  <a:lnTo>
                    <a:pt x="472418" y="2184400"/>
                  </a:lnTo>
                  <a:lnTo>
                    <a:pt x="602545" y="2184400"/>
                  </a:lnTo>
                  <a:lnTo>
                    <a:pt x="602545" y="2197100"/>
                  </a:lnTo>
                  <a:close/>
                </a:path>
                <a:path w="1881504" h="2286000">
                  <a:moveTo>
                    <a:pt x="710042" y="2209800"/>
                  </a:moveTo>
                  <a:lnTo>
                    <a:pt x="701555" y="2209800"/>
                  </a:lnTo>
                  <a:lnTo>
                    <a:pt x="695898" y="2197100"/>
                  </a:lnTo>
                  <a:lnTo>
                    <a:pt x="687411" y="2197100"/>
                  </a:lnTo>
                  <a:lnTo>
                    <a:pt x="687411" y="2184400"/>
                  </a:lnTo>
                  <a:lnTo>
                    <a:pt x="727015" y="2184400"/>
                  </a:lnTo>
                  <a:lnTo>
                    <a:pt x="715700" y="2197100"/>
                  </a:lnTo>
                  <a:lnTo>
                    <a:pt x="710042" y="2209800"/>
                  </a:lnTo>
                  <a:close/>
                </a:path>
                <a:path w="1881504" h="2286000">
                  <a:moveTo>
                    <a:pt x="1066478" y="2197100"/>
                  </a:moveTo>
                  <a:lnTo>
                    <a:pt x="794908" y="2197100"/>
                  </a:lnTo>
                  <a:lnTo>
                    <a:pt x="786421" y="2184400"/>
                  </a:lnTo>
                  <a:lnTo>
                    <a:pt x="1066478" y="2184400"/>
                  </a:lnTo>
                  <a:lnTo>
                    <a:pt x="1066478" y="2197100"/>
                  </a:lnTo>
                  <a:close/>
                </a:path>
                <a:path w="1881504" h="2286000">
                  <a:moveTo>
                    <a:pt x="591230" y="2209800"/>
                  </a:moveTo>
                  <a:lnTo>
                    <a:pt x="478076" y="2209800"/>
                  </a:lnTo>
                  <a:lnTo>
                    <a:pt x="478076" y="2197100"/>
                  </a:lnTo>
                  <a:lnTo>
                    <a:pt x="594059" y="2197100"/>
                  </a:lnTo>
                  <a:lnTo>
                    <a:pt x="591230" y="2209800"/>
                  </a:lnTo>
                  <a:close/>
                </a:path>
                <a:path w="1881504" h="2286000">
                  <a:moveTo>
                    <a:pt x="1041018" y="2222500"/>
                  </a:moveTo>
                  <a:lnTo>
                    <a:pt x="905233" y="2222500"/>
                  </a:lnTo>
                  <a:lnTo>
                    <a:pt x="899575" y="2209800"/>
                  </a:lnTo>
                  <a:lnTo>
                    <a:pt x="803394" y="2209800"/>
                  </a:lnTo>
                  <a:lnTo>
                    <a:pt x="797736" y="2197100"/>
                  </a:lnTo>
                  <a:lnTo>
                    <a:pt x="1063649" y="2197100"/>
                  </a:lnTo>
                  <a:lnTo>
                    <a:pt x="1055162" y="2209800"/>
                  </a:lnTo>
                  <a:lnTo>
                    <a:pt x="1041018" y="2222500"/>
                  </a:lnTo>
                  <a:close/>
                </a:path>
                <a:path w="1881504" h="2286000">
                  <a:moveTo>
                    <a:pt x="579915" y="2222500"/>
                  </a:moveTo>
                  <a:lnTo>
                    <a:pt x="483734" y="2222500"/>
                  </a:lnTo>
                  <a:lnTo>
                    <a:pt x="483734" y="2209800"/>
                  </a:lnTo>
                  <a:lnTo>
                    <a:pt x="579915" y="2209800"/>
                  </a:lnTo>
                  <a:lnTo>
                    <a:pt x="579915" y="2222500"/>
                  </a:lnTo>
                  <a:close/>
                </a:path>
                <a:path w="1881504" h="2286000">
                  <a:moveTo>
                    <a:pt x="854313" y="2222500"/>
                  </a:moveTo>
                  <a:lnTo>
                    <a:pt x="817538" y="2222500"/>
                  </a:lnTo>
                  <a:lnTo>
                    <a:pt x="814709" y="2209800"/>
                  </a:lnTo>
                  <a:lnTo>
                    <a:pt x="854313" y="2209800"/>
                  </a:lnTo>
                  <a:lnTo>
                    <a:pt x="854313" y="2222500"/>
                  </a:lnTo>
                  <a:close/>
                </a:path>
                <a:path w="1881504" h="2286000">
                  <a:moveTo>
                    <a:pt x="552996" y="2235200"/>
                  </a:moveTo>
                  <a:lnTo>
                    <a:pt x="529349" y="2235200"/>
                  </a:lnTo>
                  <a:lnTo>
                    <a:pt x="506232" y="2222500"/>
                  </a:lnTo>
                  <a:lnTo>
                    <a:pt x="574257" y="2222500"/>
                  </a:lnTo>
                  <a:lnTo>
                    <a:pt x="552996" y="2235200"/>
                  </a:lnTo>
                  <a:close/>
                </a:path>
                <a:path w="1881504" h="2286000">
                  <a:moveTo>
                    <a:pt x="933168" y="2235200"/>
                  </a:moveTo>
                  <a:lnTo>
                    <a:pt x="913720" y="2235200"/>
                  </a:lnTo>
                  <a:lnTo>
                    <a:pt x="913720" y="2222500"/>
                  </a:lnTo>
                  <a:lnTo>
                    <a:pt x="940461" y="2222500"/>
                  </a:lnTo>
                  <a:lnTo>
                    <a:pt x="933168" y="2235200"/>
                  </a:lnTo>
                  <a:close/>
                </a:path>
                <a:path w="1881504" h="2286000">
                  <a:moveTo>
                    <a:pt x="1035360" y="2235200"/>
                  </a:moveTo>
                  <a:lnTo>
                    <a:pt x="958981" y="2235200"/>
                  </a:lnTo>
                  <a:lnTo>
                    <a:pt x="953323" y="2222500"/>
                  </a:lnTo>
                  <a:lnTo>
                    <a:pt x="1035360" y="2222500"/>
                  </a:lnTo>
                  <a:lnTo>
                    <a:pt x="1035360" y="2235200"/>
                  </a:lnTo>
                  <a:close/>
                </a:path>
                <a:path w="1881504" h="2286000">
                  <a:moveTo>
                    <a:pt x="365585" y="2260600"/>
                  </a:moveTo>
                  <a:lnTo>
                    <a:pt x="175388" y="2260600"/>
                  </a:lnTo>
                  <a:lnTo>
                    <a:pt x="172560" y="2247900"/>
                  </a:lnTo>
                  <a:lnTo>
                    <a:pt x="166902" y="2247900"/>
                  </a:lnTo>
                  <a:lnTo>
                    <a:pt x="166902" y="2235200"/>
                  </a:lnTo>
                  <a:lnTo>
                    <a:pt x="377165" y="2235200"/>
                  </a:lnTo>
                  <a:lnTo>
                    <a:pt x="371640" y="2247900"/>
                  </a:lnTo>
                  <a:lnTo>
                    <a:pt x="365585" y="2260600"/>
                  </a:lnTo>
                  <a:close/>
                </a:path>
                <a:path w="1881504" h="2286000">
                  <a:moveTo>
                    <a:pt x="1007072" y="2260600"/>
                  </a:moveTo>
                  <a:lnTo>
                    <a:pt x="981391" y="2260600"/>
                  </a:lnTo>
                  <a:lnTo>
                    <a:pt x="976308" y="2247900"/>
                  </a:lnTo>
                  <a:lnTo>
                    <a:pt x="971755" y="2247900"/>
                  </a:lnTo>
                  <a:lnTo>
                    <a:pt x="967468" y="2235200"/>
                  </a:lnTo>
                  <a:lnTo>
                    <a:pt x="1029703" y="2235200"/>
                  </a:lnTo>
                  <a:lnTo>
                    <a:pt x="1007072" y="2260600"/>
                  </a:lnTo>
                  <a:close/>
                </a:path>
                <a:path w="1881504" h="2286000">
                  <a:moveTo>
                    <a:pt x="258132" y="2273300"/>
                  </a:moveTo>
                  <a:lnTo>
                    <a:pt x="189931" y="2273300"/>
                  </a:lnTo>
                  <a:lnTo>
                    <a:pt x="183875" y="2260600"/>
                  </a:lnTo>
                  <a:lnTo>
                    <a:pt x="268741" y="2260600"/>
                  </a:lnTo>
                  <a:lnTo>
                    <a:pt x="258132" y="2273300"/>
                  </a:lnTo>
                  <a:close/>
                </a:path>
                <a:path w="1881504" h="2286000">
                  <a:moveTo>
                    <a:pt x="337340" y="2273300"/>
                  </a:moveTo>
                  <a:lnTo>
                    <a:pt x="289029" y="2273300"/>
                  </a:lnTo>
                  <a:lnTo>
                    <a:pt x="282531" y="2260600"/>
                  </a:lnTo>
                  <a:lnTo>
                    <a:pt x="349363" y="2260600"/>
                  </a:lnTo>
                  <a:lnTo>
                    <a:pt x="337340" y="2273300"/>
                  </a:lnTo>
                  <a:close/>
                </a:path>
                <a:path w="1881504" h="2286000">
                  <a:moveTo>
                    <a:pt x="226308" y="2286000"/>
                  </a:moveTo>
                  <a:lnTo>
                    <a:pt x="204163" y="2286000"/>
                  </a:lnTo>
                  <a:lnTo>
                    <a:pt x="196251" y="2273300"/>
                  </a:lnTo>
                  <a:lnTo>
                    <a:pt x="236916" y="2273300"/>
                  </a:lnTo>
                  <a:lnTo>
                    <a:pt x="226308" y="2286000"/>
                  </a:lnTo>
                  <a:close/>
                </a:path>
              </a:pathLst>
            </a:custGeom>
            <a:solidFill>
              <a:srgbClr val="0070B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1825625" y="4049404"/>
              <a:ext cx="2714636" cy="2430425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2838193" y="4006370"/>
            <a:ext cx="14478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>
                <a:solidFill>
                  <a:srgbClr val="FF0000"/>
                </a:solidFill>
                <a:latin typeface="微软雅黑"/>
                <a:cs typeface="微软雅黑"/>
              </a:rPr>
              <a:t>延边朝鲜族自治州</a:t>
            </a:r>
            <a:endParaRPr sz="1400">
              <a:latin typeface="微软雅黑"/>
              <a:cs typeface="微软雅黑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636904" y="3140868"/>
            <a:ext cx="3867785" cy="1253490"/>
            <a:chOff x="1636904" y="3140868"/>
            <a:chExt cx="3867785" cy="1253490"/>
          </a:xfrm>
        </p:grpSpPr>
        <p:pic>
          <p:nvPicPr>
            <p:cNvPr id="15" name="object 15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1636904" y="3140868"/>
              <a:ext cx="96350" cy="9635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4332235" y="3304963"/>
              <a:ext cx="96350" cy="9635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5408062" y="4297855"/>
              <a:ext cx="96350" cy="9635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2647014" y="3776932"/>
              <a:ext cx="96350" cy="96350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1421418" y="2857560"/>
            <a:ext cx="52070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20">
                <a:solidFill>
                  <a:srgbClr val="FFFFFF"/>
                </a:solidFill>
                <a:latin typeface="微软雅黑"/>
                <a:cs typeface="微软雅黑"/>
              </a:rPr>
              <a:t>敦化市</a:t>
            </a:r>
            <a:endParaRPr sz="1300">
              <a:latin typeface="微软雅黑"/>
              <a:cs typeface="微软雅黑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116749" y="3021655"/>
            <a:ext cx="52070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20">
                <a:solidFill>
                  <a:srgbClr val="FFFFFF"/>
                </a:solidFill>
                <a:latin typeface="微软雅黑"/>
                <a:cs typeface="微软雅黑"/>
              </a:rPr>
              <a:t>汪清县</a:t>
            </a:r>
            <a:endParaRPr sz="1300">
              <a:latin typeface="微软雅黑"/>
              <a:cs typeface="微软雅黑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192576" y="4014547"/>
            <a:ext cx="52070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20">
                <a:solidFill>
                  <a:srgbClr val="FFFFFF"/>
                </a:solidFill>
                <a:latin typeface="微软雅黑"/>
                <a:cs typeface="微软雅黑"/>
              </a:rPr>
              <a:t>珲春市</a:t>
            </a:r>
            <a:endParaRPr sz="1300">
              <a:latin typeface="微软雅黑"/>
              <a:cs typeface="微软雅黑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228425" y="3766097"/>
            <a:ext cx="52070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20">
                <a:solidFill>
                  <a:srgbClr val="FFFFFF"/>
                </a:solidFill>
                <a:latin typeface="微软雅黑"/>
                <a:cs typeface="微软雅黑"/>
              </a:rPr>
              <a:t>图们市</a:t>
            </a:r>
            <a:endParaRPr sz="1300">
              <a:latin typeface="微软雅黑"/>
              <a:cs typeface="微软雅黑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452178" y="3719134"/>
            <a:ext cx="52070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20">
                <a:solidFill>
                  <a:srgbClr val="FFFFFF"/>
                </a:solidFill>
                <a:latin typeface="微软雅黑"/>
                <a:cs typeface="微软雅黑"/>
              </a:rPr>
              <a:t>延吉市</a:t>
            </a:r>
            <a:endParaRPr sz="1300">
              <a:latin typeface="微软雅黑"/>
              <a:cs typeface="微软雅黑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449528" y="3512260"/>
            <a:ext cx="52070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20">
                <a:solidFill>
                  <a:srgbClr val="FFFFFF"/>
                </a:solidFill>
                <a:latin typeface="微软雅黑"/>
                <a:cs typeface="微软雅黑"/>
              </a:rPr>
              <a:t>安图县</a:t>
            </a:r>
            <a:endParaRPr sz="1300">
              <a:latin typeface="微软雅黑"/>
              <a:cs typeface="微软雅黑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617650" y="4809234"/>
            <a:ext cx="52070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20">
                <a:solidFill>
                  <a:srgbClr val="FFFFFF"/>
                </a:solidFill>
                <a:latin typeface="微软雅黑"/>
                <a:cs typeface="微软雅黑"/>
              </a:rPr>
              <a:t>和龙市</a:t>
            </a:r>
            <a:endParaRPr sz="1300">
              <a:latin typeface="微软雅黑"/>
              <a:cs typeface="微软雅黑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651868" y="5021278"/>
            <a:ext cx="52070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20">
                <a:solidFill>
                  <a:srgbClr val="FFFFFF"/>
                </a:solidFill>
                <a:latin typeface="微软雅黑"/>
                <a:cs typeface="微软雅黑"/>
              </a:rPr>
              <a:t>龙井市</a:t>
            </a:r>
            <a:endParaRPr sz="1300">
              <a:latin typeface="微软雅黑"/>
              <a:cs typeface="微软雅黑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https://d.book118.com/728023036117006025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178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0">
      <vt:lpstr>Arial</vt:lpstr>
      <vt:lpstr>Calibri</vt:lpstr>
      <vt:lpstr>Microsoft JhengHei</vt:lpstr>
      <vt:lpstr>微软雅黑</vt:lpstr>
      <vt:lpstr>Malgun Gothic</vt:lpstr>
      <vt:lpstr>Office Theme</vt:lpstr>
      <vt:lpstr>PowerPoint Presentation</vt:lpstr>
      <vt:lpstr>PowerPoint Presentation</vt:lpstr>
      <vt:lpstr>PowerPoint Presentation</vt:lpstr>
      <vt:lpstr>PowerPoint Presentation</vt:lpstr>
      <vt:lpstr>长春市地图</vt:lpstr>
      <vt:lpstr>吉林市地图</vt:lpstr>
      <vt:lpstr>四平市地图</vt:lpstr>
      <vt:lpstr>辽源市地图</vt:lpstr>
      <vt:lpstr>通化市地图</vt:lpstr>
      <vt:lpstr>白山市地图</vt:lpstr>
      <vt:lpstr>松原市地图</vt:lpstr>
      <vt:lpstr>白城市地图</vt:lpstr>
      <vt:lpstr>延边朝鲜族自治州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2024-09-02T13:01:56.868</cp:lastPrinted>
  <dcterms:created xsi:type="dcterms:W3CDTF">2024-09-02T05:01:56Z</dcterms:created>
  <dcterms:modified xsi:type="dcterms:W3CDTF">2024-09-02T05:01:58Z</dcterms:modified>
</cp:coreProperties>
</file>