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90E47-6567-46F4-9FC7-261B12FCE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5D93E-5CE6-487B-AB17-72F6E7E39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501CB-4D47-44DA-B5A6-70FDDB065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C620B-874B-4A56-846B-99F4D22B6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E54BF7-243C-42FA-B113-B484B7F88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5B47F0-87C6-426F-8573-C4383D19D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7BFC05-CAEC-4F39-A85E-2174738DD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F6E248-E259-41D5-8F44-AA09B38BB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D04E25-0FD4-4FD4-AB10-EC5AFCD17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FFE20-70E3-4F01-A90E-4268AD278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5841AC-0A0F-44FD-97EB-780387772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230410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药物性低血压的预防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药物性低血压的护理措施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药物性低血压的并发症及处理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药物性低血压的康复与自我管理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药物性低血压是指因服用某些药物导致血压降低至正常值以下，从而引发一系列症状的疾病。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根据病因和发病机制，药物性低血压可分为急性低血压和慢性低血压。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59" b="218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引起药物性低血压的常见药物包括降压药、镇静药、抗抑郁药等。此外，一些非处方药、草药和饮料也可能导致低血压。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药物通过影响心脏输出量、血管舒缩功能或血容量等途径导致血压下降。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药物性低血压的症状包括头晕、乏力、心悸、胸闷、晕厥等。严重时可导致休克和死亡。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诊断药物性低血压需要详细询问病史，了解患者用药情况，并进行体格检查和必要的实验室检查。医生会根据患者的症状、体征和检查结果综合判断是否为药物性低血压。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844" b="1184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36" b="12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合理用药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遵循医嘱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在使用降压药、镇静药、抗抑郁药等药物时，应严格遵循医嘱，不可随意增减剂量或自行停药。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注意药物副作用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在使用可能引起低血压的药物前，应了解其可能的副作用，并在使用过程中密切关注身体反应。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避免同时使用多种降压药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避免同时使用多种具有降压作用的药物，以免导致血压过低。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在使用可能引起低血压的药物期间，应定期监测血压，以便及时发现血压异常情况。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定期测量血压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自我监测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注意夜间血压变化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92" r="9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学会自我监测血压的方法，以便在出现头晕、乏力等低血压症状时及时测量血压。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由于夜间血压较低，更容易出现低血压症状，因此夜间应加强血压监测。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定期监测血压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适当增加盐分和水分的摄入，以维持正常的血容量和血压水平。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750" r="14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9833" b="198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在站立或起立时应缓慢进行，以避免因体位突然变化导致血压骤降。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注意体位变化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情绪波动也可能影响血压水平，应尽量保持心情平静，避免过度兴奋或紧张。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控制情绪波动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避免诱发因素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药物性低血压的护理措施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https://d.book118.com/728023041041006034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2024-09-12T15:20:30.072</cp:lastPrinted>
  <dcterms:created xsi:type="dcterms:W3CDTF">2024-09-12T07:20:30Z</dcterms:created>
  <dcterms:modified xsi:type="dcterms:W3CDTF">2024-09-12T07:20:32Z</dcterms:modified>
</cp:coreProperties>
</file>