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66D3B-F9B4-40AE-A0B9-22292D4DF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8CF8E2-A23C-4E79-BF31-4200A107A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919DF-5007-4B92-954A-953072F2C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4ABDB-861B-4098-967D-9E970E0E5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B6C88F-A2F4-4C0E-8577-9159E8DEC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96DAC7-75DD-4A94-926B-A25432E00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497683-3644-4849-AC55-45CCBD20C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8E7C3-B64B-40DC-BD0C-CCCA880A4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6477F-981F-4C5E-AF55-7D4DE454A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F4470-F29E-4DE9-A8AD-CE7E3C59C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1A0C04-2953-4C35-A9F7-ECB4033F5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2304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有效利用办公软件的技巧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文字处理软件技巧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表格处理软件技巧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演示文稿制作软件技巧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协同办公与信息共享技巧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办公软件概述与重要性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文字处理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表格处理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演示文稿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邮件管理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办公软件定义及功能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提供文本编辑、排版、打印等功能，如Microsoft Word。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用于数据计算、分析、可视化等，如Excel。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创建幻灯片演示文稿，用于会议、教学等场合，如PowerPoint。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收发电子邮件、管理联系人、安排会议等，如Outlook。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通过宏、模板等功能实现重复性任务的自动化。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自动化任务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协作与共享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支持多人同时编辑、评论和分享文档，提高工作效率。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支持在手机、平板等移动设备上使用，实现随时随地办公。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提高工作效率与便捷性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786" r="3078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几乎适用于所有行业和职业，如行政、财务、教育等。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随着云计算和人工智能技术的发展，办公软件将越来越智能化和个性化。例如，智能推荐功能、语音输入和识别等。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适用范围及行业趋势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文字处理软件技巧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Word文档编辑与排版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文本输入与格式设置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熟练掌握Word中的文本输入方法，如插入特殊字符、设置字体、字号、颜色、对齐方式等。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段落调整与排版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学会调整段落间距、行间距、首行缩进等排版技巧，使文档更加美观易读。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插入与编辑表格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掌握在Word中插入和编辑表格的方法，如合并单元格、调整表格大小等。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了解并学会使用Word中提供的各种模板，以便快速创建符合特定需求的文档。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使用现有模板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根据需要创建自定义模板，并保存以便日后重复使用，提高工作效率。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自定义模板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根据个人或团队习惯，设置Word的默认格式，如字体、字号、段落间距等。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设置默认格式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模板使用与自定义设置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利用Word的查找和替换功能，快速定位并修改文档中的特定内容。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查找和替换文本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学会使用Word中的批量操作功能，如批量修改格式、批量插入内容等，以提高工作效率。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667" r="2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了解并学习使用Word中的宏功能，通过录制宏来自动化重复性任务，进一步节省时间。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使用宏自动化任务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高效查找替换与批量操作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表格处理软件技巧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数据整理与清洗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通过筛选、排序、查找替换等操作，对数据进行清洗和整理，提高数据质量。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快速录入数据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利用Excel的数据验证、自动填充等功能，实现数据的快速、准确录入。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数据格式设置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合理设置数据格式，如数字格式、日期格式等，使数据呈现更加规范、易读。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9083" r="9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07" r="1740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9033" r="90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Excel数据录入与整理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掌握Excel中常用的函数，如求和、平均值、计数等，实现数据的快速计算。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常用函数应用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学习Excel中的高级函数，如条件函数、查找函数等，实现复杂数据处理需求。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高级函数应用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利用Excel的数据分析工具包，进行数据透视表、直方图等分析，挖掘数据价值。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数据分析工具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函数公式应用及数据分析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https://d.book118.com/728023047015006032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2024-09-09T08:47:56.975</cp:lastPrinted>
  <dcterms:created xsi:type="dcterms:W3CDTF">2024-09-09T00:47:56Z</dcterms:created>
  <dcterms:modified xsi:type="dcterms:W3CDTF">2024-09-09T00:47:59Z</dcterms:modified>
</cp:coreProperties>
</file>