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936D23-BBB4-4057-B87B-BF4144498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7C4862-9A38-4087-8BCB-AEF16DEDF6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80D86D-A91E-4712-A93F-60024D36F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8A6659-7449-45F2-9B19-8839A71CFE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168A73-3D34-4BA1-A1CB-220EAB56AF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8B78C0-FC3D-44EC-B325-7029EA000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A1B80C-1CE1-4759-BA31-00BEBC6D1B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4EFB54-C25C-408B-99EC-8439ECB703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C751EF-85A8-430B-AD30-CC7936151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207963-AEC3-4F9D-AAA4-B8C1ACE04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5856E3-CD53-4EB5-B27F-989BBF924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02403702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圆锥骨折术后护理查房ppt课件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圆锥骨折概述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手术治疗与护理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康复训练与功能恢复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预防与保健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案例分享与经验交流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圆锥骨折概述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558" r="3455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圆锥骨折是指发生在脊柱尾端的椎骨骨折，通常是由于高处坠落、车祸等高能量损伤所致。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根据骨折部位和程度的不同，圆锥骨折可分为压缩性骨折、爆裂性骨折和骨折脱位等类型。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高处坠落、车祸、跌倒等高能量损伤是圆锥骨折的主要原因。此外，骨质疏松、长期慢性劳损等因素也可能导致该部位骨折。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圆锥骨折后，骨折部位会出现不同程度的移位和变形，可能压迫神经根或脊髓，导致不同程度的神经功能障碍。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圆锥骨折主要表现为腰痛、活动受限、下肢感觉和运动障碍等。严重者可能出现大小便失禁、性功能障碍等。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结合病史、体格检查和影像学检查（如X线、CT和MRI），可对圆锥骨折进行诊断。其中，MRI检查对诊断脊髓损伤具有较高价值。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4499" r="449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手术治疗与护理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根据圆锥骨折的类型和程度，选择合适的手术方法，如切开复位内固定、外固定架固定等。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确保手术操作规范，避免损伤周围神经和血管，注意术后感染的预防和控制。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手术方法与注意事项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193" r="18193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5299" r="2529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术后护理常规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评估患者的疼痛程度，采取适当的止痛措施，如药物治疗、物理治疗等。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根据患者的具体情况，制定个性化的康复训练计划，包括关节活动、肌肉锻炼等。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指导患者合理饮食，保证营养摄入，促进骨折愈合。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关注患者的心理状态，给予必要的心理疏导和支持。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疼痛管理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康复训练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饮食指导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4257" r="2425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917" r="1791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术后感染是常见的并发症，应定期换药、保持伤口清洁，必要时使用抗生素治疗。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圆锥骨折可能伴随神经损伤，需密切观察患者的感觉和运动功能，及时处理神经损伤症状。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神经损伤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骨折愈合不良可能导致延迟愈合或不愈合，需定期复查X线片，评估骨折愈合情况。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愈合不良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长期卧床可能导致下肢深静脉血栓形成，应鼓励患者进行下肢活动，预防血栓形成。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血栓形成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常见并发症及处理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康复训练与功能恢复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https://d.book118.com/728024037021006024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2024-08-31T01:23:29.542</cp:lastPrinted>
  <dcterms:created xsi:type="dcterms:W3CDTF">2024-08-30T17:23:29Z</dcterms:created>
  <dcterms:modified xsi:type="dcterms:W3CDTF">2024-08-30T17:23:31Z</dcterms:modified>
</cp:coreProperties>
</file>