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50C6-47E0-485C-AA31-B717DB78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24E6-03AE-40FA-A7AD-807A7B1E5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949CD-6794-4848-AA07-E72EEF6C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BD8F9-46E6-455B-9397-4216E1BEE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9A63CD-E504-46DA-99C9-CC23E5DF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C4968-7F39-420F-85AD-4958F610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EFACB-1D0E-46A5-9224-C8592372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9906C-B2A2-4A4E-93C2-F8B5105AF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C37E3-8874-4DC2-9DF6-C97BDA38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CBD0F-C736-4FC6-B1B7-EF5E3F11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885E6-99CA-4655-928C-4071C87A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4104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门急诊挂号及就诊趋势分析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门急诊挂号现状分析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就诊患者群体特征分析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就诊科室及病种分析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门急诊服务质量评价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门急诊发展趋势预测与建议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分析门急诊挂号及就诊趋势，为医院管理提供决策支持，优化资源配置。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随着医疗需求的不断增长，门急诊挂号及就诊量逐年上升，对医院的服务质量和效率提出了更高要求。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本报告分析了过去三年的门急诊挂号及就诊数据。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报告涵盖了医院内所有科室的门急诊挂号及就诊情况。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数据来源于医院信息系统，包括挂号系统、医生工作站、电子病历等。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门急诊挂号现状分析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挂号方式及特点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现场挂号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患者直接到医院走人工或自助机进行挂号，可以即时了解号源情况，但可能需要排队等待。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网络挂号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通过互联网医疗平台或医院官网进行预约挂号，方便快捷，可提前规划就医时间，但部分老年患者操作存在困难。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电话挂号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通过拨打医院预约电话进行挂号，适合不方便上网的患者，但可能存在占线或沟通不畅的情况。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近年来，随着人们健康意识的提高和医疗资源的不断扩充，门急诊挂号数量整体呈上升趋势。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不同季节和时间段，挂号数量存在波动。例如，春秋季节为疾病高发期，挂号数量相对较多；而夏季和节假日期间，挂号数量则相对较少。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挂号数量及变化趋势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根据医院级别、科室不同以及医生职称等因素，挂号费用存在一定差异。一般来说，专家号和特需号费用相对较高。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挂号费用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随着移动支付的普及，越来越多的患者选择通过支付宝、微信等方式支付挂号费用。同时，部分医院还支持医保卡、银行卡等多种支付方式，以满足不同患者的需求。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挂号费用及支付方式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就诊患者群体特征分析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老年患者占比逐年上升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随着人口老龄化趋势加剧，老年患者占比逐年上升，尤其是慢性病患者数量增多。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儿科患者占比较大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由于儿童免疫系统相对较弱，容易感染疾病，因此儿科患者占比较大。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青壮年患者数量较多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青壮年人群是社会主要劳动力，工作、生活压力较大，容易出现健康问题，因此就诊率较高。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男女比例基本平衡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在大多数疾病中，男女患病比例基本平衡，因此就诊患者的性别比例也基本平衡。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部分疾病存在性别差异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如乳腺疾病、前列腺疾病等存在明显的性别差异，因此这类疾病的患者性别比例会失衡。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患者性别比例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城市人口密集，医疗资源相对集中，因此城市患者占比较大。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城市患者占比较大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随着农村医疗条件的改善和农民健康意识的提高，农村地区患者就诊率逐年提高。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农村地区患者就诊率逐年提高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如地方病、传染病等在某些地区发病率较高，因此这些地区的患者数量会相对较多。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部分地区存在地域性疾病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患者地域分布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https://d.book118.com/728024104130006044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2024-09-25T03:36:44.716</cp:lastPrinted>
  <dcterms:created xsi:type="dcterms:W3CDTF">2024-09-24T19:36:44Z</dcterms:created>
  <dcterms:modified xsi:type="dcterms:W3CDTF">2024-09-24T19:36:46Z</dcterms:modified>
</cp:coreProperties>
</file>