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990362-8512-483B-8530-02DB1525DC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92F813-21F4-454C-B485-3651C5EFA2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83CCD2-5ED4-4DC3-9820-7CB80EAF3C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42687C-572B-459E-9D92-C35723159F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EEBC10-DAE9-418F-B2C3-C44C00D697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3E75E4-7031-4E40-896D-82BC793951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4C0E0E-6BF0-448A-A125-AD795E6779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CE7621-3FA4-4995-829A-8770C64DFC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B7B32D-7CA4-45DC-B962-1BEF110DE1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EF8A2B-6909-42AF-9938-48C73C5073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2BC0FA-E7B3-4B9A-804B-EDE0832D20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802411203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《人工种子的研制》ppt课件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人工种子的概念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人工种子的研制方法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人工种子的研究进展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人工种子的挑战与展望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人工种子的实际应用案例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人工种子的概念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5" r="16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人工种子与自然界中的种子一样，具有萌发、生长和发育的能力。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人工种子是一种通过组织培养技术，将植物的离体细胞、组织或器官诱导发育形成的类种子。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它由胚状体或不定形胚，包埋在含有养分、生长调节剂和防腐剂等营养成分的胶囊中。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人工种子的定义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人工种子的特点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可通过离体培养获得大量遗传背景一致的种子，有利于良种繁育和遗传改良。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可避免天然种子在生产上易受气候、土壤、病虫害等因素的影响，提高种植效率和产量。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可根据不同需求，对人工种子进行个性化定制，如添加生长调节剂、营养成分等。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人工种子的应用前景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在农业生产上，人工种子可用于快速繁育良种，提高种植效率和产量，降低生产成本。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在植物育种上，人工种子可用于筛选和培育具有优良性状的植物新品种，加速育种进程。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在生态恢复和治理上，人工种子可用于快速恢复受损生态系统，提高生态系统的稳定性和多样性。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人工种子的研制方法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种子外壳材料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选择具有良好生物相容性和稳定性的材料，如聚乳酸、聚己内酯等。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种子内核材料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选择具有良好细胞相容性和生长因子的生物材料，如胶原蛋白、明胶等。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种子营养物质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选择适宜的细胞生长所需的营养物质，如葡萄糖、氨基酸等。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人工种子的材料选择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将种子外壳材料、种子内核材料和营养物质进行混合。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材料混合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通过特定的加工技术，如3D打印技术，将混合物制成特定形状的种子。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种子成型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将目标细胞接种到种子表面或内部。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细胞接种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在适宜的条件下进行细胞培养和分化，促使种子发育成植株。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培养与分化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人工种子的制备工艺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人工种子的性能测试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生物学性能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检测人工种子的细胞生长、分化及植株发育情况，评估其生物学性能。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生物相容性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评估人工种子在体内的安全性、无毒性和免疫原性等方面的表现。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机械性能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检测人工种子的硬度、韧性和耐磨性等机械性能，以确保其在实际应用中的稳定性。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生产成本与效率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分析人工种子的生产成本和效率，探讨其在农业生产中的可行性。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人工种子的研究进展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https://d.book118.com/728024112035006032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2024-09-09T14:40:39.509</cp:lastPrinted>
  <dcterms:created xsi:type="dcterms:W3CDTF">2024-09-09T06:40:39Z</dcterms:created>
  <dcterms:modified xsi:type="dcterms:W3CDTF">2024-09-09T06:40:41Z</dcterms:modified>
</cp:coreProperties>
</file>