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837CF-4680-47FE-8C6A-7123DC29D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D4762-C0C1-4C8F-BBEC-BA73AA103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D6D82-8E09-4EB7-B9DB-8B168F0D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662FB-D4E4-4531-89EB-07F35F1F6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6A577E-E5DD-4263-9242-DE351A847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D7643F-CBE0-452A-9BF2-14FB8C2E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8B2C1B-3D9D-4690-BE8B-589EB3764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75633-5501-439C-9C76-E23A1E8A0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82DFD-E4E0-4079-9908-A35F2F141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D0AB2-E55C-40D0-98F6-F662B9F4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1ABEC-86DD-44C9-BFDE-82D19B44B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5005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2014护理部工作计划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2014年工作计划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时间表与里程碑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随着医疗技术的不断发展和患者需求的日益增长，护理工作面临着更高的要求和挑战。为了提高护理质量和患者满意度，护理部需要制定一份全面的工作计划。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通过实施本计划，旨在提高护理服务水平，加强护理团队建设，优化护理流程，并推动护理科研与教育的发展。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本计划自2014年1月开始，至2014年12月结束，分为年度计划、季度计划和月度计划三个阶段进行。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在计划实施过程中，将定期进行评估和调整，以确保计划的可行性和有效性。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为确保本计划的顺利实施，需要合理配置人力、物力和财力资源，并加强与其他部门的协作与沟通。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重点任务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本计划将围绕提高护理质量、加强团队建设、优化护理流程和推动护理科研与教育四个方面展开。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当前护理部的人员数量是否充足，是否能满足临床需求。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年龄、性别、学历等方面的结构是否合理。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现有护理人员的资质、经验、技能是否符合专业要求。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现有的护理服务流程是否科学、规范，是否能够提高工作效率。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是否建立了完善的服务质量标准，是否能够保证服务质量。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患者对护理服务的满意度如何，是否存在需要改进的地方。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是否有科学、系统的培训计划，是否能够满足护理人员的学习需求。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培训内容是否全面、实用，是否能够提高护理人员的专业技能。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是否对培训效果进行了评估，是否能够根据评估结果调整培训计划。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2014年工作计划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通过患者满意度调查、护理效果评估等方式，定期对护理服务质量进行评估，及时发现问题并改进。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强化护理服务流程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优化护理服务流程，提高服务效率，减少患者等待时间，提升患者就医体验。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提升护理人员专业素质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加强护理人员专业技能培训，提高护理人员专业素质，提升护理服务质量。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根据护理人员实际情况和医院发展需要，制定合理的培训计划，包括岗前培训、专业技能培训、管理培训等。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培训内容应涵盖护理理论知识、实践操作技能、沟通技巧等方面，采用多种培训方式，如集中授课、案例分析、角色扮演等。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对培训效果进行评估，及时反馈培训效果，调整培训计划，提高培训质量。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制定合理的护理人员配置方案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根据医院发展需要、患者需求等因素，制定合理的护理人员配置方案，优化人力资源配置。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实施动态管理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对护理人员配置进行动态管理，根据实际情况进行调整，确保护理人员配置合理、高效。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分析现有护理人员配置情况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对现有护理人员配置情况进行全面分析，了解各科室护理人员数量、结构、年龄等情况。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优化护理人员配置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https://d.book118.com/728025005063006033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2024-09-11T11:47:36.354</cp:lastPrinted>
  <dcterms:created xsi:type="dcterms:W3CDTF">2024-09-11T03:47:36Z</dcterms:created>
  <dcterms:modified xsi:type="dcterms:W3CDTF">2024-09-11T03:47:38Z</dcterms:modified>
</cp:coreProperties>
</file>