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0B194B-9B9E-4434-924F-E9CF22342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7BD60A-1C9B-49A0-9CC4-157855F18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488492-A9E7-4537-8304-924B504F3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FC069E-19BB-4021-ABB2-93409127B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91A560-BEB9-4615-BA59-29DC081CE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E9C151-126C-4ECB-930D-8A251A44E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D9F11E-EFB9-48E5-9606-E233605E3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518E43-79F5-4D22-8A3B-DD97DB08B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0FE611-DF43-4E46-8FE6-DE675B118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25E40B-0E3A-47A3-B23B-D04D92D56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EB5FC6-414C-43B6-A07E-97E669884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25135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营销理论的应用领域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Arial"/>
                <a:ea typeface="Arial"/>
                <a:cs typeface="Arial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营销理论在产品开发中的应用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营销理论在市场研究中的应用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营销理论在促销活动中的应用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营销理论在销售渠道管理中的应用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营销理论在客户关系管理中的应用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2">
              <a:alpha val="3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975443" y="2672763"/>
            <a:ext cx="2995145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营销理论是企业制定营销策略和实施营销活动的指导思想，它有助于企业更好地理解市场需求、消费者行为和竞争态势，从而制定出有效的营销策略，提升企业的市场竞争力。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29234" y="2672763"/>
            <a:ext cx="2995145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营销理论的发展历程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95001" y="2672763"/>
            <a:ext cx="2995145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营销理论随着市场环境的变化而不断发展和完善，从早期的产品导向、销售导向到现代的市场导向、顾客导向，营销理论逐渐从以生产者为中心转向以消费者为中心，更加注重消费者的需求和体验。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营销理论的重要性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236" r="2423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企业以产品为中心，关注产品的质量和功能，认为只要产品质量好，就能获得消费者的认可。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产品导向阶段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企业开始关注销售活动，认为只要能够将产品销售出去，就能获得利润。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销售导向阶段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企业开始关注市场需求和竞争态势，认为只有满足市场需求并比竞争对手更有优势，才能获得市场份额和利润。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市场导向阶段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企业更加关注消费者的需求和体验，认为只有满足消费者的需求和期望，才能获得消费者的忠诚和口碑。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顾客导向阶段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营销理论的发展历程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营销理论在产品开发中的应用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确定产品的目标市场和消费者群体，以及产品在市场中的竞争地位。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995" r="1999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竞争定位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对目标市场进行深入分析，了解消费者的需求、偏好和购买行为，以及市场竞争对手的情况。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根据市场竞争对手的情况，确定产品的独特卖点和竞争优势，以吸引目标消费者。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通过产品创新、品牌形象、包装设计等方式，使产品在市场上与其他竞争对手有所区别。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创新策略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不断进行产品创新，以满足消费者不断变化的需求和提升产品竞争力。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通过品牌形象塑造，提升消费者对产品的认知度和忠诚度。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根据市场需求和产品特点，合理规划产品线，以满足不同消费者的需求。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产品组合策略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根据市场需求和消费者需求的变化，不断扩展产品线，增加产品种类和规格。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产品线扩展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根据市场情况和产品特点，优化产品组合，提高产品线的整体竞争力。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产品组合优化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产品组合策略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营销理论在市场研究中的应用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细分标准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按照地理、人口、心理和行为等因素进行市场细分，以识别不同子市场的需求和特点。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细分策略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针对不同的细分市场制定相应的营销策略，以满足不同消费者的需求，提高市场占有率。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根据消费者的需求、行为和偏好，将市场划分为若干个具有相似特征的子市场。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在市场细分的基础上，选择一个或多个适合企业自身的子市场作为目标市场。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评估各细分市场的吸引力、企业资源和能力以及竞争优势等因素，以确定最具潜力的目标市场。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定位策略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针对目标市场制定定位策略，突出企业产品或服务的特色和优势，以区别于竞争对手。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38" r="153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根据目标市场的需求和竞争状况，确定企业产品或服务的特色和形象，以在消费者心中占据独特的位置。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采用差异化定位、比附定位、逆向定位等策略，突出企业产品或服务的优势和独特性。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通过广告、公关、促销等手段将企业产品或服务的定位信息传递给消费者，以提高品牌知名度和忠诚度。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定位传播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https://d.book118.com/728025135117006036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2024-09-16T05:17:53.956</cp:lastPrinted>
  <dcterms:created xsi:type="dcterms:W3CDTF">2024-09-15T21:17:53Z</dcterms:created>
  <dcterms:modified xsi:type="dcterms:W3CDTF">2024-09-15T21:17:55Z</dcterms:modified>
</cp:coreProperties>
</file>