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F3271-3515-40E4-B827-9D863BB3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D14A7-61FB-4CFD-82F8-87528B18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425D9-099A-4315-9999-8985408A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CD677-EAF0-4F72-A0EF-943CD2CA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8C5832-78FE-4CAF-A2FA-E73FE15B3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D7CA8-B2BA-4DA1-814E-28CA67F9B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A81E5-330A-4717-B7A4-63EB609A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AF343-5001-4801-8A82-A3DECB92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4B2AC-63A9-404C-964F-3D28DA4CC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5A6E-BF1C-4D3D-B6EE-95E26D0B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7FFFD-F219-4212-AF2D-6393D5CB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602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商业企划书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商业企划书的编制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商业企划书的实施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商业企划书的优化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商业企划书的成功案例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商业企划书的未来展望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商业企划书概述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https://d.book118.com/728026025106006024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商业企划书</vt:lpstr>
      <vt:lpstr>目录</vt:lpstr>
      <vt:lpstr>商业企划书概述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2024-08-31T22:16:08.503</cp:lastPrinted>
  <dcterms:created xsi:type="dcterms:W3CDTF">2024-08-31T14:16:08Z</dcterms:created>
  <dcterms:modified xsi:type="dcterms:W3CDTF">2024-08-31T14:16:10Z</dcterms:modified>
</cp:coreProperties>
</file>