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CCD1F-EF48-4E4E-8FE5-DCC0987B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BDAA4-B107-42B8-A372-8C044571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46507-F021-4A19-8B5B-8E02777EC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FF30A-1523-428D-85E7-8CAF1D7D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CCDBF-BF94-4EC3-A122-7DAAFC7CF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CB419-531D-4D98-BAD7-722570DE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1E75C-CCEA-493D-938D-8AD3C9D8A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18E4E-49BC-4402-BC42-131FAA56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44141-46CE-4019-AD79-B36404E3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585C6-1370-4CA9-8593-8CDCE6ED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4B1EA-C276-4EEB-AAF1-081102D6C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6065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教师如何快速成长和提高教学质量\n## 1. 新教师面临的挑战与机遇\n### 1.1 新教师在教学实践中遇到的挑战\n### 1.2 新教师在职业发展中的机遇\n### 1.3 新教师如何适应教育环境的变化\n## 2. 新教师的专业素养提升\n### 2.1 新教师如何提高学科知识水平\n### 2.2 新教师如何掌握有效的教学方法\n### 2.3 新教师如何培养学生的综合素质\n## 3. 新教师的沟通与协作能力培养\n### 3.1 新教师如何与同事、领导、家长沟通\n### 3.2 新教师如何参与团队协作与项目管理\n### 3.3 新教师如何处理课堂上的突发状况\n## 4. 新教师的自主发展与规划\n### 4.1 新教师如何制定个人职业发展规划\n### 4.2 新教师如何利用课余时间进行自我提升\n### 4.3 新教师如何保持教育热情与动力\n## 5. 新教师的教学质量监控与改进\n### 5.1 新教师如何评估自己的教学质量\n### 5.2 新教师如何根据反馈进行教学调整\n### 5.3 新教师如何持续提高教学质量与水平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新教师如何快速成长和提高教学质量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 新教师面临的挑战与机遇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新教师在教学实践中遇到的挑战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教学经验的不足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缺乏对教材的深入理解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难以把握教学节奏和时间安排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缺乏有效的课堂管理技巧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学生行为的挑战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应对学生的不当行为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提高学生的参与度和兴趣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平衡不同学生的需求和发展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教育评价的压力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应对各种考试和评估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提高学生的考试成绩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平衡教育公平与质量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专业发展的空间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不断提升自己的学科知识水平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学习和掌握新的教学方法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培养学生的综合素质</a:t>
                </a:r>
                <a:endParaRPr/>
              </a:p>
            </p:txBody>
          </p:sp>
          <p:sp>
            <p:nvSpPr>
              <p:cNvPr id="19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教育改革的机遇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参与教育改革和创新实践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了解教育前沿动态和发展趋势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提高自己的教育影响力</a:t>
                </a:r>
                <a:endParaRPr/>
              </a:p>
            </p:txBody>
          </p:sp>
          <p:sp>
            <p:nvSpPr>
              <p:cNvPr id="20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团队协作的机会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与同事共同学习和成长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参与教育项目和团队合作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建立自己的教育人脉资源</a:t>
                </a:r>
                <a:endParaRPr/>
              </a:p>
            </p:txBody>
          </p:sp>
          <p:sp>
            <p:nvSpPr>
              <p:cNvPr id="20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新教师在职业发展中的机遇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保持开放的心态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接受并适应教育改革的挑战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尊重学生的个性和差异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保持对新事物的好奇心和探索精神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提高自主学习能力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利用课余时间进行自我提升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关注教育领域的最新动态和研究成果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主动参加教育培训和学术交流活动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建立自己的教学风格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结合自己的专业特长和学生特点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创造有趣和富有挑战性的课堂氛围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坚持以学生为中心的教学理念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新教师如何适应教育环境的变化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新教师的专业素养提升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理解教材的基本框架和核心内容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掌握教材中的重点和难点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预测教材可能的变化和发展趋势</a:t>
                </a:r>
                <a:endParaRPr/>
              </a:p>
            </p:txBody>
          </p:sp>
          <p:sp>
            <p:nvSpPr>
              <p:cNvPr id="2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深入钻研教材</a:t>
                </a:r>
                <a:endParaRPr/>
              </a:p>
            </p:txBody>
          </p:sp>
        </p:grpSp>
        <p:grpSp>
          <p:nvGrpSpPr>
            <p:cNvPr id="2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参加专业培训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参加教育主管部门组织的培训活动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报名参加学科知识培训课程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主动寻求与专业同行的交流和指导</a:t>
                </a:r>
                <a:endParaRPr/>
              </a:p>
            </p:txBody>
          </p:sp>
        </p:grpSp>
        <p:grpSp>
          <p:nvGrpSpPr>
            <p:cNvPr id="2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开展教育研究</a:t>
                </a:r>
                <a:endParaRPr/>
              </a:p>
            </p:txBody>
          </p:sp>
          <p:sp>
            <p:nvSpPr>
              <p:cNvPr id="2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关注学科领域的最新动态和研究成果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参与教育研究课题和项目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撰写教育论文和案例分析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新教师如何提高学科知识水平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观察和模仿优秀教师的课堂教学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参加教育研讨会和交流活动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阅读教育专著和案例分析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学习和借鉴他人的教学经验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结合学科特点和学生需求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运用现代教育技术和手段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营造积极互动的课堂氛围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创新教学方法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定期进行自我教学反思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邀请同事和学生进行评价和建议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根据反馈调整教学策略和方法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反思和评估自己的教学效果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新教师如何掌握有效的教学方法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融入德育教育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关注学生的品德和价值观培养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引导学生养成良好的学习和生活习惯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培养学生的社会责任感和公民意识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提高学生的学科素养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注重学科知识的传授和应用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培养学生的创新思维和问题解决能力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提高学生的学科竞赛和实践能力</a:t>
                </a:r>
                <a:endParaRPr/>
              </a:p>
            </p:txBody>
          </p:sp>
          <p:pic>
            <p:nvPicPr>
              <p:cNvPr id="2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丰富学生的课外活动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组织学生参加各种兴趣小组和社团活动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鼓励学生参与社会实践和服务活动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培养学生的团队协作和领导能力</a:t>
                </a:r>
                <a:endParaRPr/>
              </a:p>
            </p:txBody>
          </p:sp>
          <p:pic>
            <p:nvPicPr>
              <p:cNvPr id="2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新教师如何培养学生的综合素质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700"/>
              <a:t> 新教师的沟通与协作能力培养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建立良好的同事关系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尊重同事的意见和建议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主动分享自己的教学经验和心得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积极参与团队活动和合作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与领导有效沟通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了解学校的教育目标和战略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及时汇报自己的教学工作情况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积极争取支持和资源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与家长建立良好的合作关系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保持与家长的定期沟通和联系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向家长反馈学生的学习情况和表现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寻求家长的支持和合作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新教师如何与同事、领导、家长沟通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https://d.book118.com/728026065026006042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新教师如何快速成长和提高教学质量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2024-09-21T05:20:31.694</cp:lastPrinted>
  <dcterms:created xsi:type="dcterms:W3CDTF">2024-09-20T21:20:31Z</dcterms:created>
  <dcterms:modified xsi:type="dcterms:W3CDTF">2024-09-20T21:20:33Z</dcterms:modified>
</cp:coreProperties>
</file>