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A94AD8-4DFC-40FE-AB72-1C11A5DAE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27D09B-4551-4A5C-BC28-FB76C33B9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1B4B93-52FA-4590-B7FD-7D1CCA196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55085F-2737-4071-91AE-12A7A467F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143537-8F1D-45CD-8F8D-7B47B06C2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330035-0A37-4650-B0A4-C1396F132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BE4D64-F6C9-45ED-ACD0-ED8DFBEE3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795585-74ED-49F1-8D72-EF92B67B25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A959A6-FD94-408B-BCA7-3CDF8099E7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628BF9-A556-4615-9B0A-07A4F3495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6C7BAB-9527-4764-8665-B22D0F9470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270631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护理查房PPT的格式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2025">
              <a:solidFill>
                <a:schemeClr val="accent3">
                  <a:lumMod val="75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查房目的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查房内容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查房总结与建议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了解患者病情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包括姓名、年龄、性别、床号、住院号等。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患者病史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简要介绍患者既往病史、家族史、用药史等。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患者病情现状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描述患者入院时的症状、体征、检查结果等。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明确查房的时间、地点、参与人员和流程。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查房标准流程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根据患者病情，制定相应的护理计划和措施。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对护理效果进行评估，及时调整护理计划。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提高护理质量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针对典型病例进行深入讨论，提高护士对疾病的认识。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病例讨论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458" r="11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护理操作演示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护理经验分享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演示护理操作技能，提高护士操作水平。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分享护理经验，促进护士之间的交流和学习。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提升护士业务能力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317" r="2531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患者姓名、年龄、性别、床号、住院号等基本信息。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患者入院时间、诊断、病情状况等。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患者家庭及社会背景，如家庭成员、职业、经济状况等。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护理实施情况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护理计划与实施情况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根据患者病情和需求，制定具体的护理目标，如预防并发症、提高生活质量等。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针对护理目标，制定具体的护理措施，如定时记录生命体征、评估患者情况、执行医嘱等。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详细记录护理措施的执行情况，包括执行时间、执行人、执行内容等。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根据护理目标，制定具体的护理效果评估标准，如患者病情好转情况、并发症发生率等。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护理效果评估标准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根据护理效果评估标准，对护理效果进行评估，并记录评估结果。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护理效果评估结果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根据护理效果评估结果，制定相应的改进措施，进一步提高护理质量。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护理效果评估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https://d.book118.com/728027063122006030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2024-09-07T09:29:08.372</cp:lastPrinted>
  <dcterms:created xsi:type="dcterms:W3CDTF">2024-09-07T01:29:08Z</dcterms:created>
  <dcterms:modified xsi:type="dcterms:W3CDTF">2024-09-07T01:29:10Z</dcterms:modified>
</cp:coreProperties>
</file>