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34F4F-03C2-4F1E-8650-E3CBE076C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97E62-A683-42C2-9B9D-59E1FC951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F5A3F-3DBC-47BB-A51D-48EA85A53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79565-6FC7-4EBA-89C4-4E75D6F23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1CE497-2926-40C8-A440-30780AEEA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FED044-BF93-4741-97BF-9F8EC0F62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59377D-40B0-4D8B-A020-A7C25DF89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CA1F2-8FAD-4A27-B610-92DFB51A9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5DC97-6756-4E40-AA3F-DC510FA66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33CFD-915E-4E23-8D29-AFD77DB03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814B4-9A13-4EED-8BCA-C3F08E2F9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27125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引进优秀的养老资源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养老资源现状与挑战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国际先进养老模式借鉴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优秀养老资源整合策略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引进优秀养老资源实践案例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养老资源现状与挑战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083" r="6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优质养老资源主要集中在经济发达、人口密集的城市地区，而农村地区和偏远地区则相对匮乏。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地域分布不均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现有养老资源包括养老院、护理院、社区养老服务中心等多种类型，但服务质量参差不齐。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服务类型多样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部分养老机构缺乏专业化的服务团队和医疗设备，难以满足老年人日益增长的多样化需求。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专业化程度不足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当前养老资源分布及特点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随着老龄化趋势的加剧，老年人口数量不断增加，对养老资源的需求也相应增长。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老年人口数量增加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服务需求多样化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708" r="12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高质量服务需求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老年人对养老服务的需求日益多样化，包括生活照料、医疗保健、精神慰藉等方面。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老年人对养老服务的质量要求越来越高，需要更加专业化、个性化的服务。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老龄化趋势下需求分析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服务供给不足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现有养老服务体系在数量和质量上均难以满足老年人的需求，尤其是在农村地区和偏远地区。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由于缺乏统一的服务标准和监管机制，不同养老机构之间的服务质量差异较大。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服务内容单一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现有养老服务内容相对单一，缺乏针对老年人多样化需求的个性化服务。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现有养老服务体系不足之处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服务供需失衡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随着老年人口的增加和养老服务需求的多样化，服务供需失衡问题日益突出。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提高养老服务质量是满足老年人需求的关键，需要加强服务团队建设、完善服务设施等。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创新服务模式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针对老年人多样化、个性化的需求，需要创新服务模式，提供更加灵活、便捷的服务方式。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面临挑战与亟待解决问题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国际先进养老模式借鉴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社区照顾模式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欧洲国家重视社区在养老服务中的作用，通过发展社区照顾模式，为老年人提供便捷、贴心的服务，如日间照料、家庭护理、康复服务等。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高福利制度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欧洲国家普遍实行高福利制度，为老年人提供全面的社会保障，包括医疗保险、养老金、住房补贴等。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多元化服务提供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欧洲国家鼓励多元化的服务提供者进入养老市场，包括政府、非政府组织、私营机构等，以满足不同老年人的多样化需求。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542" b="3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792" r="14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欧洲国家：福利制度及社区照顾模式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多元化服务提供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美国养老服务机构提供多元化的服务，包括独立生活、协助生活、记忆照护、康复护理等，以满足老年人的不同需求。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美国注重将科技应用于养老服务中，如使用智能家居、远程医疗等技术手段提高老年人的生活质量。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市场化运作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美国养老市场以市场化运作为主，政府主要起监管作用。养老机构通过市场竞争提供优质服务，满足老年人的不同需求。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美国：市场化运作与多元化服务提供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日本重视养老服务人员的专业化培训，提高服务人员的专业素养和技能水平，为老年人提供更加优质的服务。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日本养老服务机构注重精细化管理，通过制定详细的服务流程和规范，确保服务质量和效率。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日本在养老服务领域积极应用技术创新，如机器人护理、可穿戴设备等，为老年人提供更加便捷、个性化的服务。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日本：精细化管理和技术创新应用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福利制度与市场化运作相结合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可以借鉴欧洲国家的福利制度和美国的市场化运作经验，构建适合本国国情的养老保障体系和服务模式。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社区照顾与多元化服务提供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可以学习欧洲国家的社区照顾模式和美国的多元化服务提供方式，发展以社区为基础的养老服务体系，满足老年人的多样化需求。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精细化管理与技术创新应用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可以借鉴日本的精细化管理和技术创新应用经验，提高养老服务的质量和效率，为老年人提供更加便捷、个性化的服务。同时，重视养老服务人员的专业化培训，提高服务人员的专业素养和技能水平。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对比分析，寻找可借鉴之处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优秀养老资源整合策略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完善法规体系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建立健全养老产业的法律法规体系，规范市场秩序，保障老年人的合法权益。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强化监管力度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加强对养老机构的监管力度，确保服务质量和安全，提高老年人的获得感和满意度。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制定优惠政策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政府可以出台一系列针对养老产业的优惠政策，如税收减免、资金扶持等，以吸引更多的社会资本进入养老领域。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政府主导，加强政策引导和支持力度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https://d.book118.com/728027125065006030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2024-09-07T00:02:16.279</cp:lastPrinted>
  <dcterms:created xsi:type="dcterms:W3CDTF">2024-09-06T16:02:16Z</dcterms:created>
  <dcterms:modified xsi:type="dcterms:W3CDTF">2024-09-06T16:02:18Z</dcterms:modified>
</cp:coreProperties>
</file>