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D6BFEE-AC24-4962-9BC3-277D3DDA6D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334325-A7C9-4F8F-A712-80FAB8E3FB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AD41AF-C2E7-43A8-A375-316BDC7C23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1C275A-0265-48BB-987E-124C57D3AE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D76CD6-BB52-41EC-B7D3-D48F715DC0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F89CE2-A8B2-4630-9F33-33F476465C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5DA396-EBC1-4869-9B82-F8A6A7C97A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F768C2-06CF-401B-BC9A-D458B6ECD7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94B5FF-EA21-4899-833A-F430192779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C920CF-D007-4C43-8433-7A8FB42DF6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A4B619-3984-4732-B4C7-E34148E734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2713100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功能高分子材料的设计与合成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功能高分子材料定义及分类
功能高分子材料设计策略
常用功能高分子材料合成方法
基于功能高分子材料的应用领域
功能高分子材料性能表征及表征技术
功能高分子材料的生物相容性及安全性
功能高分子材料的环保及可降解性
功能高分子材料的未来发展及挑战</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功能高分子材料定义及分类</a:t>
            </a:r>
          </a:p>
        </p:txBody>
      </p:sp>
      <p:sp>
        <p:nvSpPr>
          <p:cNvPr id="3" name="Subtitle 2"/>
          <p:cNvSpPr>
            <a:spLocks noGrp="1"/>
          </p:cNvSpPr>
          <p:nvPr>
            <p:ph type="subTitle" idx="1"/>
          </p:nvPr>
        </p:nvSpPr>
        <p:spPr/>
        <p:txBody>
          <a:bodyPr/>
          <a:lstStyle/>
          <a:p>
            <a:r>
              <a:t>功能高分子材料的设计与合成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功能高分子材料定义及分类</a:t>
            </a:r>
          </a:p>
        </p:txBody>
      </p:sp>
      <p:sp>
        <p:nvSpPr>
          <p:cNvPr id="3" name="Text Placeholder 2"/>
          <p:cNvSpPr>
            <a:spLocks noGrp="1"/>
          </p:cNvSpPr>
          <p:nvPr>
            <p:ph type="body" idx="1"/>
          </p:nvPr>
        </p:nvSpPr>
        <p:spPr/>
        <p:txBody>
          <a:bodyPr/>
          <a:lstStyle/>
          <a:p>
            <a:r>
              <a:t>功能高分子材料的特点及应用</a:t>
            </a:r>
          </a:p>
        </p:txBody>
      </p:sp>
      <p:sp>
        <p:nvSpPr>
          <p:cNvPr id="4" name="Content Placeholder 3"/>
          <p:cNvSpPr>
            <a:spLocks noGrp="1"/>
          </p:cNvSpPr>
          <p:nvPr>
            <p:ph sz="half" idx="2"/>
          </p:nvPr>
        </p:nvSpPr>
        <p:spPr/>
        <p:txBody>
          <a:bodyPr/>
          <a:lstStyle/>
          <a:p>
            <a:r>
              <a:t>1. 高分子材料在功能高分子材料中的重要应用。</a:t>
            </a:r>
          </a:p>
          <a:p>
            <a:r>
              <a:t>2. 高分子材料具有优异的力学性能、光学性能、电学性能等。</a:t>
            </a:r>
          </a:p>
          <a:p>
            <a:r>
              <a:t>3. 高分子材料在电子、生物、航空等领域都有着广泛的应用。</a:t>
            </a:r>
          </a:p>
        </p:txBody>
      </p:sp>
      <p:sp>
        <p:nvSpPr>
          <p:cNvPr id="5" name="Text Placeholder 4"/>
          <p:cNvSpPr>
            <a:spLocks noGrp="1"/>
          </p:cNvSpPr>
          <p:nvPr>
            <p:ph type="body" idx="3"/>
          </p:nvPr>
        </p:nvSpPr>
        <p:spPr/>
        <p:txBody>
          <a:bodyPr/>
          <a:lstStyle/>
          <a:p>
            <a:r>
              <a:t>功能高分子材料的功能和性能</a:t>
            </a:r>
          </a:p>
        </p:txBody>
      </p:sp>
      <p:sp>
        <p:nvSpPr>
          <p:cNvPr id="6" name="Content Placeholder 5"/>
          <p:cNvSpPr>
            <a:spLocks noGrp="1"/>
          </p:cNvSpPr>
          <p:nvPr>
            <p:ph sz="half" idx="4"/>
          </p:nvPr>
        </p:nvSpPr>
        <p:spPr/>
        <p:txBody>
          <a:bodyPr/>
          <a:lstStyle/>
          <a:p>
            <a:r>
              <a:t>1. 功能高分子材料具有电导、半导体、磁性、光学、传感和催化等功能。</a:t>
            </a:r>
          </a:p>
          <a:p>
            <a:r>
              <a:t>2. 功能高分子材料的性能与材料的化学结构、形貌和加工工艺密切相关。</a:t>
            </a:r>
          </a:p>
          <a:p>
            <a:r>
              <a:t>3. 功能高分子材料的功能和性能可以根据应用需求进行定制。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功能高分子材料定义及分类</a:t>
            </a:r>
          </a:p>
        </p:txBody>
      </p:sp>
      <p:sp>
        <p:nvSpPr>
          <p:cNvPr id="3" name="Text Placeholder 2"/>
          <p:cNvSpPr>
            <a:spLocks noGrp="1"/>
          </p:cNvSpPr>
          <p:nvPr>
            <p:ph type="body" idx="1"/>
          </p:nvPr>
        </p:nvSpPr>
        <p:spPr/>
        <p:txBody>
          <a:bodyPr/>
          <a:lstStyle/>
          <a:p>
            <a:r>
              <a:t>功能高分子材料的合成</a:t>
            </a:r>
          </a:p>
        </p:txBody>
      </p:sp>
      <p:sp>
        <p:nvSpPr>
          <p:cNvPr id="4" name="Content Placeholder 3"/>
          <p:cNvSpPr>
            <a:spLocks noGrp="1"/>
          </p:cNvSpPr>
          <p:nvPr>
            <p:ph sz="half" idx="2"/>
          </p:nvPr>
        </p:nvSpPr>
        <p:spPr/>
        <p:txBody>
          <a:bodyPr/>
          <a:lstStyle/>
          <a:p>
            <a:r>
              <a:t>1. 功能高分子材料的合成主要包括单体合成、聚合反应和后处理三个步骤。</a:t>
            </a:r>
          </a:p>
          <a:p>
            <a:r>
              <a:t>2. 单体合成是功能高分子材料合成的基础，需要根据目标材料的结构和性能要求选择合适的单体。</a:t>
            </a:r>
          </a:p>
          <a:p>
            <a:r>
              <a:t>3. 聚合反应是功能高分子材料合成的关键步骤，包括引发、链增长和终止三个阶段。</a:t>
            </a:r>
          </a:p>
          <a:p>
            <a:r>
              <a:t>4. 后处理是对聚合反应后所得的聚合物进行进一步的处理，以提高材料的性能和稳定性。</a:t>
            </a:r>
          </a:p>
        </p:txBody>
      </p:sp>
      <p:sp>
        <p:nvSpPr>
          <p:cNvPr id="5" name="Text Placeholder 4"/>
          <p:cNvSpPr>
            <a:spLocks noGrp="1"/>
          </p:cNvSpPr>
          <p:nvPr>
            <p:ph type="body" idx="3"/>
          </p:nvPr>
        </p:nvSpPr>
        <p:spPr/>
        <p:txBody>
          <a:bodyPr/>
          <a:lstStyle/>
          <a:p>
            <a:r>
              <a:t>功能高分子材料的表征</a:t>
            </a:r>
          </a:p>
        </p:txBody>
      </p:sp>
      <p:sp>
        <p:nvSpPr>
          <p:cNvPr id="6" name="Content Placeholder 5"/>
          <p:cNvSpPr>
            <a:spLocks noGrp="1"/>
          </p:cNvSpPr>
          <p:nvPr>
            <p:ph sz="half" idx="4"/>
          </p:nvPr>
        </p:nvSpPr>
        <p:spPr/>
        <p:txBody>
          <a:bodyPr/>
          <a:lstStyle/>
          <a:p>
            <a:r>
              <a:t>1. 功能高分子材料的表征是评价材料性能和质量的重要手段。</a:t>
            </a:r>
          </a:p>
          <a:p>
            <a:r>
              <a:t>2. 功能高分子材料的表征方法包括分子量测定、红外光谱、核磁共振、X射线衍射、扫描电子显微镜和透射电子显微镜等。</a:t>
            </a:r>
          </a:p>
          <a:p>
            <a:r>
              <a:t>3. 功能高分子材料的表征可以为材料的合成、加工和应用提供重要信息。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功能高分子材料定义及分类</a:t>
            </a:r>
          </a:p>
        </p:txBody>
      </p:sp>
      <p:sp>
        <p:nvSpPr>
          <p:cNvPr id="3" name="Text Placeholder 2"/>
          <p:cNvSpPr>
            <a:spLocks noGrp="1"/>
          </p:cNvSpPr>
          <p:nvPr>
            <p:ph type="body" idx="1"/>
          </p:nvPr>
        </p:nvSpPr>
        <p:spPr/>
        <p:txBody>
          <a:bodyPr/>
          <a:lstStyle/>
          <a:p>
            <a:r>
              <a:t>功能高分子材料的应用</a:t>
            </a:r>
          </a:p>
        </p:txBody>
      </p:sp>
      <p:sp>
        <p:nvSpPr>
          <p:cNvPr id="4" name="Content Placeholder 3"/>
          <p:cNvSpPr>
            <a:spLocks noGrp="1"/>
          </p:cNvSpPr>
          <p:nvPr>
            <p:ph sz="half" idx="2"/>
          </p:nvPr>
        </p:nvSpPr>
        <p:spPr/>
        <p:txBody>
          <a:bodyPr/>
          <a:lstStyle/>
          <a:p>
            <a:r>
              <a:t>1. 功能高分子材料在电子、生物、航空、汽车、能源等领域都有着广泛的应用。</a:t>
            </a:r>
          </a:p>
          <a:p>
            <a:r>
              <a:t>2. 功能高分子材料可以用于制造电池、太阳能电池、传感器、显示器、生物材料、航空材料、汽车材料和能源材料等。</a:t>
            </a:r>
          </a:p>
          <a:p>
            <a:r>
              <a:t>3. 功能高分子材料在推动新兴产业发展和解决人类面临的重大挑战方面发挥着重要作用。</a:t>
            </a:r>
          </a:p>
        </p:txBody>
      </p:sp>
      <p:sp>
        <p:nvSpPr>
          <p:cNvPr id="5" name="Text Placeholder 4"/>
          <p:cNvSpPr>
            <a:spLocks noGrp="1"/>
          </p:cNvSpPr>
          <p:nvPr>
            <p:ph type="body" idx="3"/>
          </p:nvPr>
        </p:nvSpPr>
        <p:spPr/>
        <p:txBody>
          <a:bodyPr/>
          <a:lstStyle/>
          <a:p>
            <a:r>
              <a:t>功能高分子材料的发展趋势</a:t>
            </a:r>
          </a:p>
        </p:txBody>
      </p:sp>
      <p:sp>
        <p:nvSpPr>
          <p:cNvPr id="6" name="Content Placeholder 5"/>
          <p:cNvSpPr>
            <a:spLocks noGrp="1"/>
          </p:cNvSpPr>
          <p:nvPr>
            <p:ph sz="half" idx="4"/>
          </p:nvPr>
        </p:nvSpPr>
        <p:spPr/>
        <p:txBody>
          <a:bodyPr/>
          <a:lstStyle/>
          <a:p>
            <a:r>
              <a:t>1. 功能高分子材料的发展趋势包括绿色合成、智能化、高性能化、多功能化和集成化等。</a:t>
            </a:r>
          </a:p>
          <a:p>
            <a:r>
              <a:t>2. 绿色合成是指采用无毒、无害、环境友好的合成方法制备功能高分子材料。</a:t>
            </a:r>
          </a:p>
          <a:p>
            <a:r>
              <a:t>3. 智能化是指功能高分子材料能够根据环境的变化而改变其性能或功能。</a:t>
            </a:r>
          </a:p>
          <a:p>
            <a:r>
              <a:t>4. 高性能化是指功能高分子材料具有优异的力学性能、光学性能、电学性能等。</a:t>
            </a:r>
          </a:p>
          <a:p>
            <a:r>
              <a:t>5. 多功能化是指功能高分子材料具有多种功能，可以满足多种应用需求。</a:t>
            </a:r>
          </a:p>
          <a:p>
            <a:r>
              <a:t>6. 集成化是指将多种功能高分子材料集成到一个系统中，以实现更复杂的性能和功能。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功能高分子材料设计策略</a:t>
            </a:r>
          </a:p>
        </p:txBody>
      </p:sp>
      <p:sp>
        <p:nvSpPr>
          <p:cNvPr id="3" name="Subtitle 2"/>
          <p:cNvSpPr>
            <a:spLocks noGrp="1"/>
          </p:cNvSpPr>
          <p:nvPr>
            <p:ph type="subTitle" idx="1"/>
          </p:nvPr>
        </p:nvSpPr>
        <p:spPr/>
        <p:txBody>
          <a:bodyPr/>
          <a:lstStyle/>
          <a:p>
            <a:r>
              <a:t>功能高分子材料的设计与合成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功能高分子材料设计策略</a:t>
            </a:r>
          </a:p>
        </p:txBody>
      </p:sp>
      <p:sp>
        <p:nvSpPr>
          <p:cNvPr id="3" name="Text Placeholder 2"/>
          <p:cNvSpPr>
            <a:spLocks noGrp="1"/>
          </p:cNvSpPr>
          <p:nvPr>
            <p:ph type="body" idx="1"/>
          </p:nvPr>
        </p:nvSpPr>
        <p:spPr/>
        <p:txBody>
          <a:bodyPr/>
          <a:lstStyle/>
          <a:p>
            <a:r>
              <a:t>可控组装与自组装</a:t>
            </a:r>
          </a:p>
        </p:txBody>
      </p:sp>
      <p:sp>
        <p:nvSpPr>
          <p:cNvPr id="4" name="Content Placeholder 3"/>
          <p:cNvSpPr>
            <a:spLocks noGrp="1"/>
          </p:cNvSpPr>
          <p:nvPr>
            <p:ph sz="half" idx="2"/>
          </p:nvPr>
        </p:nvSpPr>
        <p:spPr/>
        <p:txBody>
          <a:bodyPr/>
          <a:lstStyle/>
          <a:p>
            <a:r>
              <a:t>1. 通过化学键将不同单体或聚合物连接，实现不同组分的可控制组装，形成具有特定结构和功能的超分子体系。</a:t>
            </a:r>
          </a:p>
          <a:p>
            <a:r>
              <a:t>2. 利用非共价相互作用（如氢键、范德华力、静电作用）驱动聚合物的自组装，形成具有特定形态和性质的超分子体系。</a:t>
            </a:r>
          </a:p>
          <a:p>
            <a:r>
              <a:t>3. 通过外部刺激（如温度、pH、光照）控制组装和自组装过程，实现对体系结构和性质的动态调控。</a:t>
            </a:r>
          </a:p>
        </p:txBody>
      </p:sp>
      <p:sp>
        <p:nvSpPr>
          <p:cNvPr id="5" name="Text Placeholder 4"/>
          <p:cNvSpPr>
            <a:spLocks noGrp="1"/>
          </p:cNvSpPr>
          <p:nvPr>
            <p:ph type="body" idx="3"/>
          </p:nvPr>
        </p:nvSpPr>
        <p:spPr/>
        <p:txBody>
          <a:bodyPr/>
          <a:lstStyle/>
          <a:p>
            <a:r>
              <a:t>功能界面设计与修饰</a:t>
            </a:r>
          </a:p>
        </p:txBody>
      </p:sp>
      <p:sp>
        <p:nvSpPr>
          <p:cNvPr id="6" name="Content Placeholder 5"/>
          <p:cNvSpPr>
            <a:spLocks noGrp="1"/>
          </p:cNvSpPr>
          <p:nvPr>
            <p:ph sz="half" idx="4"/>
          </p:nvPr>
        </p:nvSpPr>
        <p:spPr/>
        <p:txBody>
          <a:bodyPr/>
          <a:lstStyle/>
          <a:p>
            <a:r>
              <a:t>1. 通过表面化学改性、涂覆或层层组装等手段，在聚合物表面引入特定的功能基团或材料，实现对表面性质的调控。</a:t>
            </a:r>
          </a:p>
          <a:p>
            <a:r>
              <a:t>2. 利用聚合物与其他材料（如金属、陶瓷、生物材料）之间的相互作用，构建具有特定界面结构和性质的复合材料。</a:t>
            </a:r>
          </a:p>
          <a:p>
            <a:r>
              <a:t>3. 研究功能界面在催化、传感、生物医学等领域的应用，开发具有新功能和高性能的材料。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功能高分子材料设计策略</a:t>
            </a:r>
          </a:p>
        </p:txBody>
      </p:sp>
      <p:sp>
        <p:nvSpPr>
          <p:cNvPr id="3" name="Text Placeholder 2"/>
          <p:cNvSpPr>
            <a:spLocks noGrp="1"/>
          </p:cNvSpPr>
          <p:nvPr>
            <p:ph type="body" idx="1"/>
          </p:nvPr>
        </p:nvSpPr>
        <p:spPr/>
        <p:txBody>
          <a:bodyPr/>
          <a:lstStyle/>
          <a:p>
            <a:r>
              <a:t>智能响应材料的设计与应用</a:t>
            </a:r>
          </a:p>
        </p:txBody>
      </p:sp>
      <p:sp>
        <p:nvSpPr>
          <p:cNvPr id="4" name="Content Placeholder 3"/>
          <p:cNvSpPr>
            <a:spLocks noGrp="1"/>
          </p:cNvSpPr>
          <p:nvPr>
            <p:ph sz="half" idx="2"/>
          </p:nvPr>
        </p:nvSpPr>
        <p:spPr/>
        <p:txBody>
          <a:bodyPr/>
          <a:lstStyle/>
          <a:p>
            <a:r>
              <a:t>1. 设计和合成对特定刺激（如温度、pH、光照、磁场、电场）响应的智能高分子材料。</a:t>
            </a:r>
          </a:p>
          <a:p>
            <a:r>
              <a:t>2. 研究智能高分子材料的响应机制和响应行为，揭示其结构-性质-性能关系。</a:t>
            </a:r>
          </a:p>
          <a:p>
            <a:r>
              <a:t>3. 将智能高分子材料应用于传感器、执行器、生物医学等领域，开发具有新功能和智能特性的材料。</a:t>
            </a:r>
          </a:p>
        </p:txBody>
      </p:sp>
      <p:sp>
        <p:nvSpPr>
          <p:cNvPr id="5" name="Text Placeholder 4"/>
          <p:cNvSpPr>
            <a:spLocks noGrp="1"/>
          </p:cNvSpPr>
          <p:nvPr>
            <p:ph type="body" idx="3"/>
          </p:nvPr>
        </p:nvSpPr>
        <p:spPr/>
        <p:txBody>
          <a:bodyPr/>
          <a:lstStyle/>
          <a:p>
            <a:r>
              <a:t>绿色合成与可持续发展</a:t>
            </a:r>
          </a:p>
        </p:txBody>
      </p:sp>
      <p:sp>
        <p:nvSpPr>
          <p:cNvPr id="6" name="Content Placeholder 5"/>
          <p:cNvSpPr>
            <a:spLocks noGrp="1"/>
          </p:cNvSpPr>
          <p:nvPr>
            <p:ph sz="half" idx="4"/>
          </p:nvPr>
        </p:nvSpPr>
        <p:spPr/>
        <p:txBody>
          <a:bodyPr/>
          <a:lstStyle/>
          <a:p>
            <a:r>
              <a:t>1. 采用绿色化学方法合成功能高分子材料，减少有毒有害物质的产生和排放。</a:t>
            </a:r>
          </a:p>
          <a:p>
            <a:r>
              <a:t>2. 利用可再生资源或生物基材料作为原料合成功能高分子材料，实现材料的绿色可再生。</a:t>
            </a:r>
          </a:p>
          <a:p>
            <a:r>
              <a:t>3. 开发可回收或可降解的功能高分子材料，减少对环境的污染和负担。</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功能高分子材料设计策略</a:t>
            </a:r>
          </a:p>
        </p:txBody>
      </p:sp>
      <p:sp>
        <p:nvSpPr>
          <p:cNvPr id="3" name="Text Placeholder 2"/>
          <p:cNvSpPr>
            <a:spLocks noGrp="1"/>
          </p:cNvSpPr>
          <p:nvPr>
            <p:ph type="body" idx="1"/>
          </p:nvPr>
        </p:nvSpPr>
        <p:spPr/>
        <p:txBody>
          <a:bodyPr/>
          <a:lstStyle/>
          <a:p>
            <a:r>
              <a:t>功能高分子材料的表征与性能评估</a:t>
            </a:r>
          </a:p>
        </p:txBody>
      </p:sp>
      <p:sp>
        <p:nvSpPr>
          <p:cNvPr id="4" name="Content Placeholder 3"/>
          <p:cNvSpPr>
            <a:spLocks noGrp="1"/>
          </p:cNvSpPr>
          <p:nvPr>
            <p:ph sz="half" idx="2"/>
          </p:nvPr>
        </p:nvSpPr>
        <p:spPr/>
        <p:txBody>
          <a:bodyPr/>
          <a:lstStyle/>
          <a:p>
            <a:r>
              <a:t>1. 利用多种表征技术（如光谱学、热分析、显微学、力学测试等）对功能高分子材料的结构、形态、性质进行表征。</a:t>
            </a:r>
          </a:p>
          <a:p>
            <a:r>
              <a:t>2. 研究功能高分子材料的性能，包括物理性能、化学性能、生物性能等，评估其在不同应用领域的表现。</a:t>
            </a:r>
          </a:p>
          <a:p>
            <a:r>
              <a:t>3. 建立功能高分子材料的结构-性质-性能关系，为材料的设计和应用提供理论指导。</a:t>
            </a:r>
          </a:p>
        </p:txBody>
      </p:sp>
      <p:sp>
        <p:nvSpPr>
          <p:cNvPr id="5" name="Text Placeholder 4"/>
          <p:cNvSpPr>
            <a:spLocks noGrp="1"/>
          </p:cNvSpPr>
          <p:nvPr>
            <p:ph type="body" idx="3"/>
          </p:nvPr>
        </p:nvSpPr>
        <p:spPr/>
        <p:txBody>
          <a:bodyPr/>
          <a:lstStyle/>
          <a:p>
            <a:r>
              <a:t>功能高分子材料的应用前景与挑战</a:t>
            </a:r>
          </a:p>
        </p:txBody>
      </p:sp>
      <p:sp>
        <p:nvSpPr>
          <p:cNvPr id="6" name="Content Placeholder 5"/>
          <p:cNvSpPr>
            <a:spLocks noGrp="1"/>
          </p:cNvSpPr>
          <p:nvPr>
            <p:ph sz="half" idx="4"/>
          </p:nvPr>
        </p:nvSpPr>
        <p:spPr/>
        <p:txBody>
          <a:bodyPr/>
          <a:lstStyle/>
          <a:p>
            <a:r>
              <a:t>1. 功能高分子材料在电子信息、能源储存、生物医学、环境保护等领域具有广阔的应用前景。</a:t>
            </a:r>
          </a:p>
          <a:p>
            <a:r>
              <a:t>2. 发展功能高分子材料面临着合成方法受限、性能不足、成本较高、环境安全性等挑战。</a:t>
            </a:r>
          </a:p>
          <a:p>
            <a:r>
              <a:t>3. 加强基础研究、创新合成方法、提升材料性能、降低生产成本、提高环境安全性是功能高分子材料发展的关键。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常用功能高分子材料合成方法</a:t>
            </a:r>
          </a:p>
        </p:txBody>
      </p:sp>
      <p:sp>
        <p:nvSpPr>
          <p:cNvPr id="3" name="Subtitle 2"/>
          <p:cNvSpPr>
            <a:spLocks noGrp="1"/>
          </p:cNvSpPr>
          <p:nvPr>
            <p:ph type="subTitle" idx="1"/>
          </p:nvPr>
        </p:nvSpPr>
        <p:spPr/>
        <p:txBody>
          <a:bodyPr/>
          <a:lstStyle/>
          <a:p>
            <a:r>
              <a:t>功能高分子材料的设计与合成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#.常用功能高分子材料合成方法</a:t>
            </a:r>
          </a:p>
        </p:txBody>
      </p:sp>
      <p:sp>
        <p:nvSpPr>
          <p:cNvPr id="3" name="Text Placeholder 2"/>
          <p:cNvSpPr>
            <a:spLocks noGrp="1"/>
          </p:cNvSpPr>
          <p:nvPr>
            <p:ph type="body" idx="1"/>
          </p:nvPr>
        </p:nvSpPr>
        <p:spPr/>
        <p:txBody>
          <a:bodyPr/>
          <a:lstStyle/>
          <a:p>
            <a:r>
              <a:t>辐射聚合:</a:t>
            </a:r>
          </a:p>
        </p:txBody>
      </p:sp>
      <p:sp>
        <p:nvSpPr>
          <p:cNvPr id="4" name="Content Placeholder 3"/>
          <p:cNvSpPr>
            <a:spLocks noGrp="1"/>
          </p:cNvSpPr>
          <p:nvPr>
            <p:ph sz="half" idx="2"/>
          </p:nvPr>
        </p:nvSpPr>
        <p:spPr/>
        <p:txBody>
          <a:bodyPr/>
          <a:lstStyle/>
          <a:p>
            <a:r>
              <a:t>1. 利用高能射线或电子束轰击单体分子，使单体分子发生电离或激发，从而引发聚合反应。</a:t>
            </a:r>
          </a:p>
          <a:p>
            <a:r>
              <a:t>2. 辐射聚合具有反应速度快、产物纯度高、操作简单等优点，常用于合成特殊结构或高性能的功能高分子材料。</a:t>
            </a:r>
          </a:p>
          <a:p>
            <a:r>
              <a:t>3. 辐射聚合的反应条件容易控制，可通过改变辐射剂量、单体浓度、反应温度等参数来调节聚合物的分子量、结构和性能。</a:t>
            </a:r>
          </a:p>
        </p:txBody>
      </p:sp>
      <p:sp>
        <p:nvSpPr>
          <p:cNvPr id="5" name="Text Placeholder 4"/>
          <p:cNvSpPr>
            <a:spLocks noGrp="1"/>
          </p:cNvSpPr>
          <p:nvPr>
            <p:ph type="body" idx="3"/>
          </p:nvPr>
        </p:nvSpPr>
        <p:spPr/>
        <p:txBody>
          <a:bodyPr/>
          <a:lstStyle/>
          <a:p>
            <a:r>
              <a:t>自由基聚合</a:t>
            </a:r>
          </a:p>
        </p:txBody>
      </p:sp>
      <p:sp>
        <p:nvSpPr>
          <p:cNvPr id="6" name="Content Placeholder 5"/>
          <p:cNvSpPr>
            <a:spLocks noGrp="1"/>
          </p:cNvSpPr>
          <p:nvPr>
            <p:ph sz="half" idx="4"/>
          </p:nvPr>
        </p:nvSpPr>
        <p:spPr/>
        <p:txBody>
          <a:bodyPr/>
          <a:lstStyle/>
          <a:p>
            <a:r>
              <a:t>1. 利用自由基引发单体分子聚合，自由基可以由过氧化物、偶氮化合物等引发剂分解产生。</a:t>
            </a:r>
          </a:p>
          <a:p>
            <a:r>
              <a:t>2. 自由基聚合具有反应速度快、产物收率高、操作简单等优点，常用于合成多种类型的功能高分子材料。</a:t>
            </a:r>
          </a:p>
          <a:p>
            <a:r>
              <a:t>3. 自由基聚合的反应条件容易控制，可通过改变引发剂的浓度、反应温度等参数来调节聚合物的分子量、结构和性能。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#.常用功能高分子材料合成方法</a:t>
            </a:r>
          </a:p>
        </p:txBody>
      </p:sp>
      <p:sp>
        <p:nvSpPr>
          <p:cNvPr id="3" name="Content Placeholder 2"/>
          <p:cNvSpPr>
            <a:spLocks noGrp="1"/>
          </p:cNvSpPr>
          <p:nvPr>
            <p:ph sz="half" idx="2"/>
          </p:nvPr>
        </p:nvSpPr>
        <p:spPr/>
        <p:txBody>
          <a:bodyPr/>
          <a:lstStyle/>
          <a:p>
            <a:r>
              <a:t>1. 利用小分子化合物之间的缩聚反应来合成功能高分子材料，缩聚反应的类型有很多，常见的有缩合反应、加聚反应等。</a:t>
            </a:r>
          </a:p>
          <a:p>
            <a:r>
              <a:t>2. 缩聚反应具有产物结构规则、性能优异等优点，常用于合成高性能的聚酯、聚酰胺、聚氨酯等功能高分子材料。</a:t>
            </a:r>
          </a:p>
          <a:p>
            <a:r>
              <a:t>3. 缩聚反应的反应条件容易控制，可通过改变单体的比例、反应温度、催化剂等参数来调节聚合物的分子量、结构和性能。</a:t>
            </a:r>
          </a:p>
        </p:txBody>
      </p:sp>
      <p:sp>
        <p:nvSpPr>
          <p:cNvPr id="4" name="Text Placeholder 3"/>
          <p:cNvSpPr>
            <a:spLocks noGrp="1"/>
          </p:cNvSpPr>
          <p:nvPr>
            <p:ph type="body" idx="3"/>
          </p:nvPr>
        </p:nvSpPr>
        <p:spPr/>
        <p:txBody>
          <a:bodyPr/>
          <a:lstStyle/>
          <a:p>
            <a:r>
              <a:t>环化聚合</a:t>
            </a:r>
          </a:p>
        </p:txBody>
      </p:sp>
      <p:sp>
        <p:nvSpPr>
          <p:cNvPr id="5" name="Content Placeholder 4"/>
          <p:cNvSpPr>
            <a:spLocks noGrp="1"/>
          </p:cNvSpPr>
          <p:nvPr>
            <p:ph sz="half" idx="4"/>
          </p:nvPr>
        </p:nvSpPr>
        <p:spPr/>
        <p:txBody>
          <a:bodyPr/>
          <a:lstStyle/>
          <a:p>
            <a:r>
              <a:t>1. 利用环状单体分子之间的环化聚合反应来合成功能高分子材料，环化聚合反应具有反应速度快、产物结构规整、性能优异等优点。</a:t>
            </a:r>
          </a:p>
          <a:p>
            <a:r>
              <a:t>2. 环化聚合常用于合成环氧树脂、聚碳酸酯、聚酰亚胺等高性能功能高分子材料。</a:t>
            </a:r>
          </a:p>
          <a:p>
            <a:r>
              <a:t>3. 环化聚合的反应条件容易控制，可通过改变反应温度、催化剂等参数来调节聚合物的分子量、结构和性能。</a:t>
            </a:r>
          </a:p>
        </p:txBody>
      </p:sp>
      <p:sp>
        <p:nvSpPr>
          <p:cNvPr id="6" name="Text Placeholder 5"/>
          <p:cNvSpPr>
            <a:spLocks noGrp="1"/>
          </p:cNvSpPr>
          <p:nvPr>
            <p:ph type="body" idx="1"/>
          </p:nvPr>
        </p:nvSpPr>
        <p:spPr/>
        <p:txBody>
          <a:bodyPr/>
          <a:lstStyle/>
          <a:p>
            <a:r>
              <a:t>缩聚反应</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#.常用功能高分子材料合成方法</a:t>
            </a:r>
          </a:p>
        </p:txBody>
      </p:sp>
      <p:sp>
        <p:nvSpPr>
          <p:cNvPr id="3" name="Text Placeholder 2"/>
          <p:cNvSpPr>
            <a:spLocks noGrp="1"/>
          </p:cNvSpPr>
          <p:nvPr>
            <p:ph type="body" idx="1"/>
          </p:nvPr>
        </p:nvSpPr>
        <p:spPr/>
        <p:txBody>
          <a:bodyPr/>
          <a:lstStyle/>
          <a:p>
            <a:r>
              <a:t>接枝聚合</a:t>
            </a:r>
          </a:p>
        </p:txBody>
      </p:sp>
      <p:sp>
        <p:nvSpPr>
          <p:cNvPr id="4" name="Content Placeholder 3"/>
          <p:cNvSpPr>
            <a:spLocks noGrp="1"/>
          </p:cNvSpPr>
          <p:nvPr>
            <p:ph sz="half" idx="2"/>
          </p:nvPr>
        </p:nvSpPr>
        <p:spPr/>
        <p:txBody>
          <a:bodyPr/>
          <a:lstStyle/>
          <a:p>
            <a:r>
              <a:t>1. 利用聚合反应将一种单体分子接枝到另一种聚合物主链上，从而合成具有特殊结构和性能的功能高分子材料。</a:t>
            </a:r>
          </a:p>
          <a:p>
            <a:r>
              <a:t>2. 接枝聚合具有反应条件温和、产物结构可控等优点，常用于合成具有特殊性能的阻燃材料、抗菌材料、导电材料等。</a:t>
            </a:r>
          </a:p>
          <a:p>
            <a:r>
              <a:t>3. 接枝聚合的反应条件容易控制，可通过改变单体的比例、反应温度、催化剂等参数来调节聚合物的分子量、结构和性能。</a:t>
            </a:r>
          </a:p>
        </p:txBody>
      </p:sp>
      <p:sp>
        <p:nvSpPr>
          <p:cNvPr id="5" name="Text Placeholder 4"/>
          <p:cNvSpPr>
            <a:spLocks noGrp="1"/>
          </p:cNvSpPr>
          <p:nvPr>
            <p:ph type="body" idx="3"/>
          </p:nvPr>
        </p:nvSpPr>
        <p:spPr/>
        <p:txBody>
          <a:bodyPr/>
          <a:lstStyle/>
          <a:p>
            <a:r>
              <a:t>共聚反应</a:t>
            </a:r>
          </a:p>
        </p:txBody>
      </p:sp>
      <p:sp>
        <p:nvSpPr>
          <p:cNvPr id="6" name="Content Placeholder 5"/>
          <p:cNvSpPr>
            <a:spLocks noGrp="1"/>
          </p:cNvSpPr>
          <p:nvPr>
            <p:ph sz="half" idx="4"/>
          </p:nvPr>
        </p:nvSpPr>
        <p:spPr/>
        <p:txBody>
          <a:bodyPr/>
          <a:lstStyle/>
          <a:p>
            <a:r>
              <a:t>1. 利用两种或多种单体分子之间的共聚反应来合成功能高分子材料，共聚反应可以制备具有多种性能和用途的功能高分子材料。</a:t>
            </a:r>
          </a:p>
          <a:p>
            <a:r>
              <a:t>2. 共聚反应具有反应条件温和、产物结构可控等优点，常用于合成具有特殊性能的弹性体、塑料、涂料等。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基于功能高分子材料的应用领域</a:t>
            </a:r>
          </a:p>
        </p:txBody>
      </p:sp>
      <p:sp>
        <p:nvSpPr>
          <p:cNvPr id="3" name="Subtitle 2"/>
          <p:cNvSpPr>
            <a:spLocks noGrp="1"/>
          </p:cNvSpPr>
          <p:nvPr>
            <p:ph type="subTitle" idx="1"/>
          </p:nvPr>
        </p:nvSpPr>
        <p:spPr/>
        <p:txBody>
          <a:bodyPr/>
          <a:lstStyle/>
          <a:p>
            <a:r>
              <a:t>功能高分子材料的设计与合成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基于功能高分子材料的应用领域</a:t>
            </a:r>
          </a:p>
        </p:txBody>
      </p:sp>
      <p:sp>
        <p:nvSpPr>
          <p:cNvPr id="3" name="Text Placeholder 2"/>
          <p:cNvSpPr>
            <a:spLocks noGrp="1"/>
          </p:cNvSpPr>
          <p:nvPr>
            <p:ph type="body" idx="1"/>
          </p:nvPr>
        </p:nvSpPr>
        <p:spPr/>
        <p:txBody>
          <a:bodyPr/>
          <a:lstStyle/>
          <a:p>
            <a:r>
              <a:t>生物医学材料</a:t>
            </a:r>
          </a:p>
        </p:txBody>
      </p:sp>
      <p:sp>
        <p:nvSpPr>
          <p:cNvPr id="4" name="Content Placeholder 3"/>
          <p:cNvSpPr>
            <a:spLocks noGrp="1"/>
          </p:cNvSpPr>
          <p:nvPr>
            <p:ph sz="half" idx="2"/>
          </p:nvPr>
        </p:nvSpPr>
        <p:spPr/>
        <p:txBody>
          <a:bodyPr/>
          <a:lstStyle/>
          <a:p>
            <a:r>
              <a:t>1.植入物和组织工程：功能高分子材料可用于制造植入物，如人工关节、心脏瓣膜和血管支架，以及组织工程支架，以帮助组织再生和修复。</a:t>
            </a:r>
          </a:p>
          <a:p>
            <a:r>
              <a:t>2.药物递送系统：功能高分子材料可设计成纳米颗粒、微球和水凝胶等形式，用于靶向药物递送，以提高药物疗效和减少副作用。</a:t>
            </a:r>
          </a:p>
        </p:txBody>
      </p:sp>
      <p:sp>
        <p:nvSpPr>
          <p:cNvPr id="5" name="Text Placeholder 4"/>
          <p:cNvSpPr>
            <a:spLocks noGrp="1"/>
          </p:cNvSpPr>
          <p:nvPr>
            <p:ph type="body" idx="3"/>
          </p:nvPr>
        </p:nvSpPr>
        <p:spPr/>
        <p:txBody>
          <a:bodyPr/>
          <a:lstStyle/>
          <a:p>
            <a:r>
              <a:t>电子和光电子材料</a:t>
            </a:r>
          </a:p>
        </p:txBody>
      </p:sp>
      <p:sp>
        <p:nvSpPr>
          <p:cNvPr id="6" name="Content Placeholder 5"/>
          <p:cNvSpPr>
            <a:spLocks noGrp="1"/>
          </p:cNvSpPr>
          <p:nvPr>
            <p:ph sz="half" idx="4"/>
          </p:nvPr>
        </p:nvSpPr>
        <p:spPr/>
        <p:txBody>
          <a:bodyPr/>
          <a:lstStyle/>
          <a:p>
            <a:r>
              <a:t>1.有机电子器件：功能高分子材料可用于制造有机发光二极管 (OLED)、有机太阳能电池 (OPV) 和有机晶体管 (OTFT)，这些器件具有轻薄、柔性和低成本的优点。</a:t>
            </a:r>
          </a:p>
          <a:p>
            <a:r>
              <a:t>2.光学材料：功能高分子材料可用于制造光学薄膜、光纤和光波导，可用于显示器、通信和光学传感等领域。</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https://d.book118.com/728027131000006036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功能高分子材料定义及分类</vt:lpstr>
      <vt:lpstr>功能高分子材料定义及分类</vt:lpstr>
      <vt:lpstr>功能高分子材料定义及分类</vt:lpstr>
      <vt:lpstr>功能高分子材料定义及分类</vt:lpstr>
      <vt:lpstr>功能高分子材料设计策略</vt:lpstr>
      <vt:lpstr>功能高分子材料设计策略</vt:lpstr>
      <vt:lpstr>功能高分子材料设计策略</vt:lpstr>
      <vt:lpstr>功能高分子材料设计策略</vt:lpstr>
      <vt:lpstr>常用功能高分子材料合成方法</vt:lpstr>
      <vt:lpstr>#.常用功能高分子材料合成方法</vt:lpstr>
      <vt:lpstr>#.常用功能高分子材料合成方法</vt:lpstr>
      <vt:lpstr>#.常用功能高分子材料合成方法</vt:lpstr>
      <vt:lpstr>基于功能高分子材料的应用领域</vt:lpstr>
      <vt:lpstr>基于功能高分子材料的应用领域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2024-09-15T00:29:32.264</cp:lastPrinted>
  <dcterms:created xsi:type="dcterms:W3CDTF">2024-09-14T16:29:32Z</dcterms:created>
  <dcterms:modified xsi:type="dcterms:W3CDTF">2024-09-14T16:29:34Z</dcterms:modified>
</cp:coreProperties>
</file>