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61690-FE1A-40BB-B9DF-71306F05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39C62-33B7-4CA1-B6D5-621DC89B1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32FDD-F923-466B-8939-07F9FD09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92DF63-6DCD-4B04-B0F9-9F47B5F76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DE1B81-B27F-448E-A17E-7E709440E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3FCBEC-494F-4BED-B307-9CA8F4A5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C337F-AC6A-4163-958D-331CB598D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F5598-D93B-4232-84B1-7A75C9BB0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FAC65-A62B-4667-AC12-586B9D2E7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E634D-B500-4D64-888F-6C053B5A0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E3FB5-5EFB-4811-A2A3-A57BDA212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0121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mba《市场经济学》ppt课件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市场经济学概述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市场结构与类型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市场行为与市场绩效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市场失灵与政府干预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国际市场经济学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市场经济学概述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市场经济是一种经济体制，其中资源配置和调节主要通过市场自由竞争来实现。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自由竞争、供求关系决定价格、企业自主决策、消费者选择自由。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市场上的供应和需求相互影响，决定商品和服务的价格。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竞争促使企业提高效率、降低成本，为消费者提供更优质的产品和服务。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市场价格反映供求关系，调节资源分配，促使企业生产消费者需要的产品。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风险与不确定性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市场经济中存在风险和不确定性，企业需进行风险管理。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市场经济学的基本原理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市场经济能够快速适应供求变化，调整资源配置。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竞争促使企业创新，满足消费者需求。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资源流向高效率的企业，提高整体经济效率。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消费者选择自由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消费者可以根据自身需求选择商品和服务。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市场经济的优缺点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市场失灵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市场机制在某些情况下无法克服外部性、公共品、垄断等问题。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不公平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竞争可能导致企业间不公平，贫富差距加大。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波动与危机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市场经济容易受到供需波动、投机等因素影响，引发经济危机。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市场经济的优缺点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市场结构与类型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完全竞争市场是一种理想化的市场结构，其中市场参与者数量众多，每个参与者对市场价格影响微乎其微。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自由进入和退出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企业可以自由进入和退出市场，没有进入壁垒。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价格接受者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由于企业数量众多且产品同质，单个企业无法影响市场价格，只能接受市场价格。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产品同质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市场中的产品是同质的，没有任何差异。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完全竞争市场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垄断竞争市场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569100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569100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471231" y="1879440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471231" y="4103994"/>
            <a:ext cx="1357679" cy="1285263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875213" y="2149345"/>
            <a:ext cx="745452" cy="745452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777167" y="2149167"/>
            <a:ext cx="745808" cy="74580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875035" y="4373721"/>
            <a:ext cx="745808" cy="74580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777167" y="4373721"/>
            <a:ext cx="745808" cy="745808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233929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118203" y="1742267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233929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不完全信息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18203" y="3981700"/>
            <a:ext cx="2667000" cy="3781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有限的市场定价能力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3266990" y="2149345"/>
            <a:ext cx="2600876" cy="1087920"/>
            <a:chOff x="3266990" y="2149345"/>
            <a:chExt cx="2600876" cy="1087920"/>
          </a:xfrm>
        </p:grpSpPr>
        <p:sp>
          <p:nvSpPr>
            <p:cNvPr id="37" name="TextBox 37"/>
            <p:cNvSpPr txBox="1"/>
            <p:nvPr/>
          </p:nvSpPr>
          <p:spPr>
            <a:xfrm>
              <a:off x="3266990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垄断竞争市场是一种介于完全竞争和垄断之间的市场结构，产品存在一定差异，企业有一定的市场定价能力。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8151265" y="2149345"/>
            <a:ext cx="2600876" cy="1087920"/>
            <a:chOff x="8151265" y="2149345"/>
            <a:chExt cx="2600876" cy="1087920"/>
          </a:xfrm>
        </p:grpSpPr>
        <p:sp>
          <p:nvSpPr>
            <p:cNvPr id="39" name="TextBox 39"/>
            <p:cNvSpPr txBox="1"/>
            <p:nvPr/>
          </p:nvSpPr>
          <p:spPr>
            <a:xfrm>
              <a:off x="8151265" y="2149345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市场中存在大量有差异的产品，这些差异可能来自品牌、质量、包装、广告等。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66990" y="4373721"/>
            <a:ext cx="2600876" cy="1087920"/>
            <a:chOff x="3266990" y="4373721"/>
            <a:chExt cx="2600876" cy="1087920"/>
          </a:xfrm>
        </p:grpSpPr>
        <p:sp>
          <p:nvSpPr>
            <p:cNvPr id="41" name="TextBox 41"/>
            <p:cNvSpPr txBox="1"/>
            <p:nvPr/>
          </p:nvSpPr>
          <p:spPr>
            <a:xfrm>
              <a:off x="3266990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消费者对产品的信息不完全，无法完全比较不同产品的优劣。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8151265" y="4373721"/>
            <a:ext cx="2600876" cy="1087920"/>
            <a:chOff x="8151265" y="4373721"/>
            <a:chExt cx="2600876" cy="1087920"/>
          </a:xfrm>
        </p:grpSpPr>
        <p:sp>
          <p:nvSpPr>
            <p:cNvPr id="43" name="TextBox 43"/>
            <p:cNvSpPr txBox="1"/>
            <p:nvPr/>
          </p:nvSpPr>
          <p:spPr>
            <a:xfrm>
              <a:off x="8151265" y="4373721"/>
              <a:ext cx="2600876" cy="108792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企业有一定的市场定价能力，但并非完全垄断，因为消费者可以选择其他品牌的产品。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寡头市场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寡头市场是指市场上只有少数几家企业主导，这些企业之间存在相互依存和竞争的关系。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相互依存和竞争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这些企业之间存在相互依存和竞争的关系，它们的决策会影响整个市场的状况。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市场主导者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寡头市场的几家企业主导了大部分市场份额，对市场有显著影响。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市场定价能力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寡头企业通常具有较强的市场定价能力，能够影响市场价格。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垄断市场是指市场上只有一个企业主导，没有其他竞争对手，该企业完全控制市场价格和产量。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垄断企业具有完全的市场定价能力，能够自主决定价格和产量。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市场定价能力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垄断企业的市场份额非常高，没有其他竞争对手。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市场主导者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由于缺乏竞争，垄断企业可能缺乏创新和效率，资源配置效率低下。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资源配置效率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市场行为与市场绩效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https://d.book118.com/728030121035006032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2024-09-09T14:40:52.808</cp:lastPrinted>
  <dcterms:created xsi:type="dcterms:W3CDTF">2024-09-09T06:40:52Z</dcterms:created>
  <dcterms:modified xsi:type="dcterms:W3CDTF">2024-09-09T06:40:55Z</dcterms:modified>
</cp:coreProperties>
</file>