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C0227-4675-4333-863B-2B74EC5A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35539-FC1E-4EF0-9235-FE15EEB0F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50801-5F4A-44DA-AE84-F6BF6DD9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E0B12-8E54-44C6-A986-A32379EB4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983FE-F899-4D88-85AD-24A34C2DC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74CAE5-7550-4CF4-AE82-8DE2745E8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27AB12-4129-4E38-8621-B09ECF470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E6AB1-2673-4F63-A518-F3AE5A3DB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C7B07-7108-49A3-AA78-FFC0172C4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DCC0B-2CD1-42C3-92B6-8DAB685B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943B7-12E5-4651-AF6E-FF5698709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10440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职场情商修炼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情商在职场中的重要性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职场情商的核心要素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如何提升职场情商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职场情商的实践应用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职场情商的挑战与应对策略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职场情商的案例分享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情商在职场中的重要性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高情商的职场人士能够清晰、准确地表达自己的想法和意见，同时倾听他人的观点，促进团队间的有效协作。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情商高的人能够更好地控制自己的情绪，避免因个人情绪波动对工作造成负面影响，保持专业的工作态度。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2250" r="22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情商高的人在面对困难和挑战时，能够冷静分析问题，提出有效的解决方案，推动工作顺利进行。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698" b="6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698" b="6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积极态度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高情商的人通常具有积极向上的心态，能够给周围的人带来正能量，增强团队的凝聚力和向心力。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情商高的人懂得尊重他人的观点和感受，能够接纳不同的意见和文化，促进团队的多样性和和谐共处。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建立信任关系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情商高的人通过真诚的交往和有效的沟通，建立起与同事、领导之间的信任关系，为工作合作奠定良好的基础。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高情商的领导者能够有效地激励团队成员，调动他们的积极性和创造力，推动团队目标的实现。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58" r="12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情商高的领导者在面对复杂情况时，能够综合考虑各种因素，做出明智的决策，带领团队应对挑战。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情商高的领导者通过个人魅力和专业能力，对团队产生积极的影响力，推动团队不断发展和进步。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提升领导力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职场情商的核心要素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对自己情绪、需求和动机的敏感度，了解自己的优点和不足。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417" r="12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自我觉察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客观地评价自己的能力、价值观和目标，不夸大或低估自己的价值。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根据自我评估的结果，不断调整自己的行为和态度，以更好地适应职场环境。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在面对压力、挑战或逆境时，能够调节自己的情绪，保持冷静和理智。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能够准确识别自己的情绪，以及他人的情绪变化。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利用积极情绪提高工作效率，化解消极情绪对工作的影响。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08" r="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设定具体、可衡量的工作目标，激发自己的内在动力。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58" r="5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合理安排工作时间，提高工作效率，避免拖延和浪费时间。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在达成目标后，给自己适当的奖励，增强自我激励的效果。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自我奖励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敏锐地观察他人的情绪变化和行为模式，以便更好地与他人沟通和合作。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根据不同的社交情境和人际关系，灵活调整自己的行为和态度。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同理心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能够站在他人的角度思考问题，理解他人的需求和感受。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729" r="22729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在面对冲突时，能够采取有效的方法化解矛盾，维护良好的人际关系。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清晰、准确地表达自己的观点和需求，倾听他人的意见和建议。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在团队中发挥积极作用，协调各方资源，推动团队目标的实现。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如何提升职场情商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定期反思自己的工作表现，识别自己的优点和不足，明确个人职业发展方向。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接受反馈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积极倾听他人的意见和建议，从他人的角度审视自己，客观地认识自己的优缺点。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自我激励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设定个人目标和计划，激发内在动力，保持积极向上的心态。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增强自我认知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调节情绪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学会控制情绪的爆发，保持冷静和理性，采取适当的方法缓解负面情绪。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积极应对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遇到困难和挫折时，保持乐观的心态，积极寻找解决问题的方法。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识别情绪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及时察觉自己的情绪变化，了解情绪产生的原因，避免情绪波动对工作造成负面影响。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学会情绪管理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制定具体、可衡量的工作目标，激发自己的内在动力，不断追求卓越。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在达成目标的过程中，适时给予自己奖励，增强自我激励的效果。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自我奖励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将工作内容与个人兴趣相结合，提高工作满足感，激发自我激励的意愿。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培养自我激励能力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https://d.book118.com/728031044032006043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2024-09-22T17:06:15.714</cp:lastPrinted>
  <dcterms:created xsi:type="dcterms:W3CDTF">2024-09-22T09:06:15Z</dcterms:created>
  <dcterms:modified xsi:type="dcterms:W3CDTF">2024-09-22T09:06:17Z</dcterms:modified>
</cp:coreProperties>
</file>