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6C254-4B1D-4C4C-B587-6C2875B8E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18D34-91E4-43C7-80E8-A42A9F364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180B9-2DCA-4265-AE2B-6AC9A4F12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312A3-E948-470A-A83A-DEC3280C6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0E5A69-0F16-4BB8-8C54-41C0A6409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6F4A87-1D12-487B-AF18-AA1787029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EA1168-96A7-43F6-A423-953FD95CF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88A23-E4B8-4018-ABB0-0168A89F3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18CFA-1F88-4532-A03C-D8AD14D09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A1305-5C45-4608-8DA7-711654FC1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C6B9D-CF9C-4892-8921-6C31F970A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311301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经营所得个人所得税PPT大纲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经营所得个人所得税概述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经营所得计算方法与申报流程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税务筹划在经营所得中的应用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案例分析：成功降低经营所得个人所得税负担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法律法规变动对经营所得个人所得税的影响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经营所得个人所得税概述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经营所得个人所得税是指个体工商户、个人独资企业、合伙企业等取得的生产、经营所得，按照税法规定缴纳的税款。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属于个人所得税范畴，是针对个人经营所得的一种税收。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包括个体工商户、个人独资企业、合伙企业等。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涵盖生产、经营所得，如销售货物、提供劳务等收入。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征收对象及范围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征收范围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征收对象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根据经营所得额的不同，分为五级超额累进税率，税率从5%至35%不等。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包括起征点、专项扣除、税收抵免等，旨在减轻纳税人负担，促进经济发展。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优惠政策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税率与优惠政策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经营所得计算方法与申报流程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经营所得计算公式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应纳税所得额 = 每一纳税年度的收入总额 - 成本、费用以及损失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某个体工商户一年内取得经营收入100万元，发生成本费用80万元，其中允许扣除的税金及附加2万元，则该个体工商户应纳税所得额为100-80-2=18万元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719" r="26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计算公式及示例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申报流程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纳税人需在次年3月31日前向经营管理所在地主管税务机关办理汇算清缴，并报送《个人所得税经营所得纳税申报表（B表）》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时间节点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纳税人取得经营所得的次年3月31日前，需完成上一年度的汇算清缴工作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申报流程与时间节点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注意事项与常见问题解答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纳税人应确保申报信息的真实性和准确性，如发现虚假申报或瞒报情况，将承担相应法律责任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针对纳税人在申报过程中遇到的常见问题，如收入确认、成本费用扣除等，税务机关将提供详细的解答和指导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税务筹划在经营所得中的应用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掌握国家税收法律法规，确保企业经营活动合法合规，降低税收违法风险。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了解税法规定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识别税收陷阱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建立风险防控机制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警惕税收政策中的潜在风险，如避免重复征税、防止税收漏洞等。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完善企业内部税务管理制度，加强税务风险预警和防控，确保企业稳健经营。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合理规避税收风险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通过合理筹划，降低企业应税所得额，从而减轻税收负担，提高企业盈利能力。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降低税负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合理利用税收政策，实现递延纳税，为企业争取更多资金时间价值。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延迟纳税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积极申请税收优惠政策，如减免税、退税等，降低企业成本，提高竞争力。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税收优惠政策利用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优化企业财务结构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https://d.book118.com/728031130116006040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2024-09-19T07:32:14.181</cp:lastPrinted>
  <dcterms:created xsi:type="dcterms:W3CDTF">2024-09-18T23:32:14Z</dcterms:created>
  <dcterms:modified xsi:type="dcterms:W3CDTF">2024-09-18T23:32:16Z</dcterms:modified>
</cp:coreProperties>
</file>