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3246D-11F1-4611-BC50-0CB0BF1C6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2D300-6C3C-4A2A-95DC-1FEB7498C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C1744-DD7F-4428-A9D1-AF825A5C4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326C0-4D3E-4927-AA15-3E16E5730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3D14D-E274-4A7F-B760-0DF3D17B2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3B63B-9AF2-4C12-A4DB-C72BE4C82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5C099-AEE3-4BD1-950E-6F0E7FDC4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96CF5-4F62-495F-BE2B-D78BFD1C0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EB272-3F1B-49D9-BB20-232582007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D53E6-7A94-4B58-A36E-D8CE5566E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EFF6E-41FB-4990-8B74-5E26CE3F9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201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路的基本概念与基本定理\n## 1.电路的基本概念及元件介绍\n### 1.1电阻、电容、电感的基本概念及应用\n### 1.2电压源、电流源的基本概念及特点\n### 1.3开关、导线、连接器的概念及作用\n## 2.电路的基本分析方法\n### 2.1电阻法分析电路的原理及步骤\n### 2.2电压法分析电路的原理及步骤\n### 2.3电流法分析电路的原理及步骤\n## 3.电路的基本定理\n### 3.1欧姆定律及其应用\n### 3.2基尔霍夫电压定律（KVL）及其应用\n### 3.3基尔霍夫电流定律（KCL）及其应用\n## 4.电路的等效变换与化简\n### 4.1电阻的串联与并联等效变换\n### 4.2电压源与电流源的等效变换\n### 4.3电路的化简方法与技巧\n## 5.电路的分析与应用实例\n### 5.1直流电路的分析与应用实例\n### 5.2交流电路的分析与应用实例\n### 5.3复杂电路的分析与应用实例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电路的基本概念与基本定理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电路的基本概念及元件介绍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67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电阻是表示导体对电流阻碍作用的物理量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单位：欧姆（Ω）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电阻的大小与导体材料、长度、横截面积有关</a:t>
                </a:r>
                <a:endParaRPr/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电阻的基本概念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电容是表示电容器存储电荷能力的物理量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单位：法拉（F）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电容的大小与电容器极板面积、极板间距离、介质有关</a:t>
                </a:r>
                <a:endParaRPr/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电容的基本概念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电感是表示线圈产生磁场能力的物理量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单位：亨利（H）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电感的大小与线圈匝数、线圈横截面积、磁芯有关</a:t>
                </a:r>
                <a:endParaRPr/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电感的基本概念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电阻、电容、电感在电路中的应用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电阻用于限制或调节电流大小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电容用于滤波、储能、耦合等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电感用于滤波、储能、耦合等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电阻、电容、电感的基本概念及应用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电压源、电流源的基本概念及特点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电压源的基本概念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电压源是提供电压的元件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单位：伏特（V）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电压源可以是恒压源，也可以是变压源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电流源的基本概念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电流源是提供电流的元件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单位：安培（A）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电流源可以是恒流源，也可以是变流源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电压源、电流源的特点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电压源的特点：电压恒定，电流可变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电流源的特点：电流恒定，电压可变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开关的概念及作用</a:t>
                </a:r>
                <a:endParaRPr/>
              </a:p>
            </p:txBody>
          </p:sp>
          <p:sp>
            <p:nvSpPr>
              <p:cNvPr id="2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开关是用于控制电路连接与断开的元件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可以是手动开关，也可以是自动开关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开关的作用：控制电路的通断，改变电路状态</a:t>
                </a:r>
                <a:endParaRPr/>
              </a:p>
            </p:txBody>
          </p:sp>
        </p:grpSp>
        <p:grpSp>
          <p:nvGrpSpPr>
            <p:cNvPr id="20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导线的概念及作用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导线是用于连接电路元件的导电体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导线可以是直线，也可以是曲线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导线的作用：传递电能，实现电路元件之间的连接</a:t>
                </a:r>
                <a:endParaRPr/>
              </a:p>
            </p:txBody>
          </p:sp>
        </p:grpSp>
        <p:grpSp>
          <p:nvGrpSpPr>
            <p:cNvPr id="20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连接器的概念及作用</a:t>
                </a:r>
                <a:endParaRPr/>
              </a:p>
            </p:txBody>
          </p:sp>
          <p:sp>
            <p:nvSpPr>
              <p:cNvPr id="21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连接器是用于连接电路元件的接插件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可以是插头，也可以是插座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连接器的作用：方便电路的连接与拆卸，提高电路的可靠性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开关、导线、连接器的概念及作用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电路的基本分析方法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电阻法分析电路的原理及步骤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电阻法分析电路的原理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电阻法是根据电路元件的电阻值来分析电路的方法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通过电阻值计算电流、电压等参数，从而分析电路性能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电阻法分析电路的步骤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根据电路图，列出各元件的电阻值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根据电阻值，计算电路的总电阻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结合电压源、电流源的特点，分析电路的电流、电压等参数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电压法分析电路的原理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电压法是根据电路元件的电压值来分析电路的方法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通过电压值计算电流、功率等参数，从而分析电路性能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电压法分析电路的步骤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根据电路图，列出各元件的电压值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根据电压值，计算电路的总电压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结合电流源的特点，分析电路的电流、功率等参数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电压法分析电路的原理及步骤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电流法分析电路的原理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电流法是根据电路元件的电流值来分析电路的方法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通过电流值计算电压、功率等参数，从而分析电路性能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电流法分析电路的步骤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根据电路图，列出各元件的电流值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根据电流值，计算电路的总电流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结合电压源、电流源的特点，分析电路的电压、功率等参数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电流法分析电路的原理及步骤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电路的基本定理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欧姆定律及其应用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欧姆定律的定义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欧姆定律是指在闭合电路中，通过某段导线的电流与两端的电压成正比，与导线的电阻值成反比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数学表达式：I = U / R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欧姆定律的应用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用于计算电路中的电流、电压等参数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用于分析电路的性能与故障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https://d.book118.com/728032013033006041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电路的基本概念与基本定理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2024-09-19T22:29:03.350</cp:lastPrinted>
  <dcterms:created xsi:type="dcterms:W3CDTF">2024-09-19T14:29:03Z</dcterms:created>
  <dcterms:modified xsi:type="dcterms:W3CDTF">2024-09-19T14:29:05Z</dcterms:modified>
</cp:coreProperties>
</file>