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67A2C-D6AE-4A9F-A5C7-EF69DA03E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0E4C8-7A2F-439F-A843-25810D164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89406-2BB7-47C4-8D34-7D3B3FF3A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A0F35-5923-4F3B-8248-E21213B2C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575B64-7E51-4C86-B6D9-EB4CC5ACC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35FF4C-FA67-4809-8B22-A062B3030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412D35-1767-45D6-836A-6D567A7A9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253FB-0D67-4801-A398-0921209F0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7F3FD-1AF1-49D4-B492-EA8C60BCA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5704B-EF21-433C-80B5-8B6759198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93CE0-001A-4179-BC78-D5987EE32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32040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手术病人麻醉护理PPT\n## 1.手术病人麻醉护理概述\n### 1.1麻醉护理的基本概念与重要性\n### 1.2手术病人麻醉护理的基本原则\n### 1.3麻醉护理的行业发展趋势\n## 2.手术病人麻醉前护理\n### 2.1麻醉前病人的评估与准备\n### 2.2麻醉前病人的心理护理\n### 2.3麻醉前病人的健康教育\n## 3.手术病人麻醉中护理\n### 3.1麻醉期间的监测与护理\n### 3.2麻醉中病人的舒适护理\n### 3.3麻醉中病人的并发症预防与处理\n## 4.手术病人麻醉后护理\n### 4.1麻醉后病人的观察与护理\n### 4.2麻醉后病人的疼痛管理\n### 4.3麻醉后病人的康复指导\n## 5.特殊手术病人的麻醉护理\n### 5.1老年病人的麻醉护理\n### 5.2儿童病人的麻醉护理\n### 5.3孕妇及哺乳期妇女的麻醉护理\n## 6.手术病人麻醉护理的质量管理\n### 6.1麻醉护理的质量控制与评估\n### 6.2麻醉护理的持续改进与提高\n### 6.3麻醉护理的团队协作与沟通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手术病人麻醉护理PPT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手术病人麻醉护理概述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麻醉护理是手术过程中的重要组成部分</a:t>
                </a:r>
                <a:endParaRPr/>
              </a:p>
            </p:txBody>
          </p:sp>
          <p:sp>
            <p:nvSpPr>
              <p:cNvPr id="2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确保病人在手术过程中的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安全与舒适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降低手术并发症的发生率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促进病人的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</a:t>
                </a:r>
                <a:endParaRPr/>
              </a:p>
            </p:txBody>
          </p:sp>
        </p:grpSp>
        <p:grpSp>
          <p:nvGrpSpPr>
            <p:cNvPr id="22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麻醉护理涉及多个环节</a:t>
                </a:r>
                <a:endParaRPr/>
              </a:p>
            </p:txBody>
          </p:sp>
          <p:sp>
            <p:nvSpPr>
              <p:cNvPr id="2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麻醉前评估与准备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麻醉期间的监测与护理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麻醉后的观察与护理</a:t>
                </a:r>
                <a:endParaRPr/>
              </a:p>
            </p:txBody>
          </p:sp>
        </p:grpSp>
        <p:grpSp>
          <p:nvGrpSpPr>
            <p:cNvPr id="23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麻醉护理对于手术成功至关重要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良好的麻醉护理可以降低手术风险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提高手术效果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减少术后并发症</a:t>
                </a:r>
                <a:endParaRPr/>
              </a:p>
            </p:txBody>
          </p:sp>
        </p:grpSp>
      </p:grpSp>
      <p:pic>
        <p:nvPicPr>
          <p:cNvPr id="23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麻醉护理的基本概念与重要性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根据病人的年龄、身体状况、手术类型等因素制定个性化的麻醉护理方案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充分考虑病人的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意愿与需求</a:t>
                </a:r>
                <a:endParaRPr/>
              </a:p>
            </p:txBody>
          </p:sp>
          <p:sp>
            <p:nvSpPr>
              <p:cNvPr id="24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全面监测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对病人的生命体征、麻醉深度、血流动力学等进行全面监测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及时发现并处理潜在问题</a:t>
                </a:r>
                <a:endParaRPr/>
              </a:p>
            </p:txBody>
          </p:sp>
          <p:sp>
            <p:nvSpPr>
              <p:cNvPr id="24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根据病人的病情变化及时调整护理措施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与手术医生、麻醉医生保持紧密沟通，确保病人安全</a:t>
                </a:r>
                <a:endParaRPr/>
              </a:p>
            </p:txBody>
          </p:sp>
          <p:sp>
            <p:nvSpPr>
              <p:cNvPr id="25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手术病人麻醉护理的基本原则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新型麻醉药物、麻醉设备的研发与应用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麻醉护理技术的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智能化与自动化</a:t>
                </a:r>
                <a:endParaRPr/>
              </a:p>
            </p:txBody>
          </p:sp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麻醉护理技术的不断创新</a:t>
                </a:r>
                <a:endParaRPr/>
              </a:p>
            </p:txBody>
          </p:sp>
        </p:grpSp>
        <p:grpSp>
          <p:nvGrpSpPr>
            <p:cNvPr id="26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从单纯的手术期护理向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围手术期护理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在麻醉护理中的作用</a:t>
                </a:r>
                <a:endParaRPr/>
              </a:p>
            </p:txBody>
          </p:sp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麻醉护理理念的更新</a:t>
                </a:r>
                <a:endParaRPr/>
              </a:p>
            </p:txBody>
          </p:sp>
        </p:grpSp>
        <p:grpSp>
          <p:nvGrpSpPr>
            <p:cNvPr id="26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加强麻醉护理人才的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提高麻醉护理人员的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专业素质与综合能力</a:t>
                </a:r>
                <a:endParaRPr/>
              </a:p>
            </p:txBody>
          </p:sp>
          <p:sp>
            <p:nvSpPr>
              <p:cNvPr id="2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麻醉护理人才培养与专业化发展</a:t>
                </a:r>
                <a:endParaRPr/>
              </a:p>
            </p:txBody>
          </p:sp>
        </p:grpSp>
      </p:grpSp>
      <p:pic>
        <p:nvPicPr>
          <p:cNvPr id="26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麻醉护理的行业发展趋势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手术病人麻醉前护理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麻醉前病人的评估与准备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病人的身体状况评估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药物过敏史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对病人的心肺功能、肝肾功能、凝血功能等进行评估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麻醉前病人的实验室检查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根据评估结果进行相应的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确保病人处于最佳的手术状态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麻醉前病人的物品准备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麻醉药品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抢救器械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监护设备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确保麻醉期间的安全与顺利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了解病人的心理需求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与病人进行充分的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沟通与交流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了解病人对手术的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担忧与恐惧</a:t>
                </a:r>
                <a:endParaRPr/>
              </a:p>
            </p:txBody>
          </p:sp>
          <p:sp>
            <p:nvSpPr>
              <p:cNvPr id="29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增强病人的信心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向病人介绍麻醉医生、手术医生及麻醉护理团队的专业水平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分享成功的手术案例，增强病人的信心</a:t>
                </a:r>
                <a:endParaRPr/>
              </a:p>
            </p:txBody>
          </p:sp>
          <p:sp>
            <p:nvSpPr>
              <p:cNvPr id="30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在麻醉前给予病人适当的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心理安慰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帮助病人建立积极的应对策略</a:t>
                </a:r>
                <a:endParaRPr/>
              </a:p>
            </p:txBody>
          </p:sp>
          <p:sp>
            <p:nvSpPr>
              <p:cNvPr id="30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麻醉前病人的心理护理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1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讲解麻醉相关知识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向病人介绍麻醉方法、麻醉药物、麻醉过程中的注意事项等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消除病人对麻醉的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误解与恐惧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强调术前禁食与禁水的重要性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告知病人术前禁食禁水的时间要求及目的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提醒病人注意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口腔卫生</a:t>
                </a:r>
                <a:endParaRPr/>
              </a:p>
            </p:txBody>
          </p:sp>
          <p:pic>
            <p:nvPicPr>
              <p:cNvPr id="3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指导病人正确的术后康复姿势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向病人示范术后咳嗽、翻身、起床等动作的正确方法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告知病人术后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活动与休息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的重要性</a:t>
                </a:r>
                <a:endParaRPr/>
              </a:p>
            </p:txBody>
          </p:sp>
          <p:pic>
            <p:nvPicPr>
              <p:cNvPr id="32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麻醉前病人的健康教育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手术病人麻醉中护理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生命体征的监测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持续监测病人的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血氧饱和度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发现异常情况及时处理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麻醉深度的监测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脑电双频指数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（BIS）等监测设备监测麻醉深度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保持麻醉深度在合适的范围内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液体管理的监测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根据病人的病情及手术需求进行液体输入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血流动力学稳定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麻醉期间的监测与护理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保持手术环境的舒适</a:t>
                </a:r>
                <a:endParaRPr/>
              </a:p>
            </p:txBody>
          </p:sp>
          <p:sp>
            <p:nvSpPr>
              <p:cNvPr id="2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调节手术室的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温度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湿度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光线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尽量减少病人的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暴露程度</a:t>
                </a:r>
                <a:endParaRPr/>
              </a:p>
            </p:txBody>
          </p:sp>
        </p:grpSp>
        <p:grpSp>
          <p:nvGrpSpPr>
            <p:cNvPr id="3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提供舒适的体位</a:t>
                </a:r>
                <a:endParaRPr/>
              </a:p>
            </p:txBody>
          </p:sp>
          <p:sp>
            <p:nvSpPr>
              <p:cNvPr id="3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根据手术要求及病人的身体状况选择合适的体位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软垫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等辅助工具减轻病人的不适</a:t>
                </a:r>
                <a:endParaRPr/>
              </a:p>
            </p:txBody>
          </p:sp>
        </p:grpSp>
        <p:grpSp>
          <p:nvGrpSpPr>
            <p:cNvPr id="3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关注病人的心理需求</a:t>
                </a:r>
                <a:endParaRPr/>
              </a:p>
            </p:txBody>
          </p:sp>
          <p:sp>
            <p:nvSpPr>
              <p:cNvPr id="3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及时给予病人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心理安慰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鼓励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减轻病人的紧张与焦虑情绪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麻醉中病人的舒适护理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4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4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4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根据病人的情况选择合适的麻醉药物与剂量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及时补充液体，维持血流动力学稳定</a:t>
                </a:r>
                <a:endParaRPr/>
              </a:p>
            </p:txBody>
          </p:sp>
          <p:sp>
            <p:nvSpPr>
              <p:cNvPr id="4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防止低血压</a:t>
                </a:r>
                <a:endParaRPr/>
              </a:p>
            </p:txBody>
          </p:sp>
        </p:grpSp>
        <p:grpSp>
          <p:nvGrpSpPr>
            <p:cNvPr id="4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4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防止心律失常</a:t>
                </a:r>
                <a:endParaRPr/>
              </a:p>
            </p:txBody>
          </p:sp>
          <p:sp>
            <p:nvSpPr>
              <p:cNvPr id="5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密切监测病人的心电图变化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发现心律失常及时处理，必要时使用抗心律失常药物</a:t>
                </a:r>
                <a:endParaRPr/>
              </a:p>
            </p:txBody>
          </p:sp>
        </p:grpSp>
        <p:grpSp>
          <p:nvGrpSpPr>
            <p:cNvPr id="5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5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防止术后恶心呕吐</a:t>
                </a:r>
                <a:endParaRPr/>
              </a:p>
            </p:txBody>
          </p:sp>
          <p:sp>
            <p:nvSpPr>
              <p:cNvPr id="5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止吐药物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降低术后恶心呕吐的发生率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舒适的环境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，减轻病人的不适</a:t>
                </a:r>
                <a:endParaRPr/>
              </a:p>
            </p:txBody>
          </p: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麻醉中病人的并发症预防与处理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https://d.book118.com/728032040102006035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手术病人麻醉护理PPT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2024-09-14T12:49:35.756</cp:lastPrinted>
  <dcterms:created xsi:type="dcterms:W3CDTF">2024-09-14T04:49:35Z</dcterms:created>
  <dcterms:modified xsi:type="dcterms:W3CDTF">2024-09-14T04:49:37Z</dcterms:modified>
</cp:coreProperties>
</file>