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C4668-8167-43C0-B9E9-FEB29A58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49B5B-2ABA-4E04-BBAD-3FFBF6D6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0F7F4-3825-4D73-8E14-159BB5E1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40766-F761-47D2-A9B2-69ACCDB0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20E26-A97E-4729-87CA-CC80EA49A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D3A47-60C7-4023-B6A8-8DB72DAF0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D4553-B01A-4175-BA67-A86E53E7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B2F6-DE9D-4B0A-97C8-3588E712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D66C3-3EE3-459C-8505-67D73181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1CFC8-88A6-4140-8B43-887271CE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91C53-7019-4AB5-A527-4D79C7C0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206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确定关键衡量指标用于操作规范与验收标准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关键衡量指标概述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操作规范关键衡量指标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验收标准关键衡量指标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关键衡量指标的数据来源与统计方法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关键衡量指标的应用与实践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应对行业挑战和变化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随着行业的发展和变化，操作规范和验收标准也需要不断更新和完善，以适应新的挑战和需求。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提高项目效率和质量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通过制定合理的操作规范和验收标准，可以提高项目的效率和质量，减少不必要的浪费和返工。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明确操作规范和验收标准的重要性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为了确保项目的顺利进行和高质量完成，需要制定明确的操作规范和验收标准。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重点汇报如何确定关键衡量指标，并将其应用于操作规范和验收标准的制定和执行中，以确保项目的顺利进行和高质量完成。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关键衡量指标的确定和应用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汇报项目中所涉及的操作规范的制定和执行情况，包括规范的合理性、可行性以及执行效果等。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操作规范的制定和执行情况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汇报项目中所涉及的验收标准的制定和执行情况，包括标准的明确性、严格性以及执行效果等。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验收标准的制定和执行情况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关键衡量指标概述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关键衡量指标（Key Performance Indicators，KPIs）是用于量化评估组织、项目或流程性能的一种度量。它们直接关联到组织目标，帮助决策者了解当前的性能状态以及是否需要采取改进措施。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KPIs可以根据不同的维度进行分类，如财务、客户、内部流程和学习与成长等。这些分类有助于组织从多个角度全面评估其性能。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通过KPIs可以客观地评估组织、团队或个人的绩效，便于进行奖惩和激励。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KPIs不仅反映当前性能，还可用于跟踪历史数据和预测未来趋势，从而支持持续改进。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KPIs提供实时、准确的数据，帮助决策者做出知情的决策，及时调整策略。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KPIs与组织目标紧密相关，确保所有努力都朝着实现这些目标的方向发展。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关键衡量指标的重要性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操作规范关键衡量指标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流程遵循度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评估操作是否严格遵守规定的流程步骤，确保每个步骤都得到正确执行。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衡量操作是否符合既定的标准和规范，以及标准化操作所占的比例。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统计在操作过程中出现的错误次数，反映操作的准确性和规范性。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操作流程规范性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208" r="3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安全培训合格率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评估操作人员是否通过安全培训，并具备相应的安全意识和技能。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记录操作过程中发生安全事故的频率，用于评估操作对安全的影响。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检查是否采取了必要的安全防护措施，以降低操作过程中的风险。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操作安全性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记录完成某项操作所需的时间，用于评估操作的熟练度和效率。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衡量在操作过程中资源（如人力、物力、财力等）的利用情况，避免浪费。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产出与投入比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分析操作过程中的产出与投入比例，以评估操作的经济效益和效率。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验收标准关键衡量指标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合格产品数量与总生产数量之比，反映生产过程中的质量控制水平。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合格产品数量占比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对不合格品的处理措施及效果，如返工、报废等，体现企业对质量问题的重视程度。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产品质量在一定时期内的波动情况，通过统计分析可以了解生产过程的稳定性和可控性。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质量波动情况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产品质量合格率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https://d.book118.com/728032062057006032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2024-09-09T22:19:51.064</cp:lastPrinted>
  <dcterms:created xsi:type="dcterms:W3CDTF">2024-09-09T14:19:51Z</dcterms:created>
  <dcterms:modified xsi:type="dcterms:W3CDTF">2024-09-09T14:19:53Z</dcterms:modified>
</cp:coreProperties>
</file>