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6B744-8B48-4DE4-9623-21BA25079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0A4D8-D77C-46BD-9D61-FFF5440A4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83A604-F292-431D-8273-6E352D7C6F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23B7D9-1F4E-41CB-87C6-133B5B8EF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CC1E7D-B21E-433D-A2BC-2C349CE52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E3CD35-845B-41FE-987B-601A9DABF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010CE2-B349-4848-8770-73677865D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A1306-C4B7-4906-A554-BC2EF3961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313C49-64F6-47AE-A6B5-DD6049E6C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B1A815-AEEE-4E65-80BD-2D560BCFAA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37202-0E8F-45FD-899B-1746733F7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jpeg" /><Relationship Id="rId4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8033024127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高血压与糖尿病的关系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2024-01-01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高血压与糖尿病的流行病学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高血压与糖尿病的病理生理学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高血压与糖尿病的临床表现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高血压与糖尿病的诊断和治疗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高血压与糖尿病的预防和护理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探讨高血压与糖尿病之间的关联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随着生活方式的改变和老龄化进程的加速，高血压和糖尿病已成为影响人类健康的主要慢性疾病。了解两者之间的关系有助于制定更有效的预防和治疗策略。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提高公众对高血压和糖尿病的认识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通过阐述这两种疾病的定义、症状、诊断和治疗方法，增强公众对它们的认知，从而促使人们采取积极措施降低患病风险。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0000" b="10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高血压是一种以体循环动脉压升高为主要临床表现的心血管综合征，可分为原发性高血压和继发性高血压。长期高血压可损伤心、脑、肾等靶器官，最终导致相关并发症的发生。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糖尿病是一种以高血糖为特征的代谢性疾病，由胰岛素分泌缺陷或其生物作用受损引起。长期高血糖可导致眼、肾、神经、心脏、血管等组织器官的慢性进行性病变，功能减退及衰竭。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高血压和糖尿病的定义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高血压与糖尿病的流行病学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82" b="165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高血压和糖尿病均是全球性的健康问题，患病率逐年上升，尤其在发展中国家。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随着生活方式的改变，高血压和糖尿病的发病年龄逐渐提前，越来越多的年轻人受到这两种疾病的困扰。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高血压和糖尿病的患病率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患病人群的年轻化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全球范围内的高患病率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高血压和糖尿病的患病率存在明显的地域差异，一般来说，发达国家和地区的患病率高于发展中国家。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地域差异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在城市地区，由于生活方式、饮食结构等原因，高血压和糖尿病的患病率通常高于农村地区。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城乡差异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高血压和糖尿病的地域分布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高血压和糖尿病均具有一定的家族聚集性，有家族史的人群患病风险增加。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不良的生活方式，如缺乏运动、饮食不合理（高盐、高脂、高糖等）、吸烟、饮酒等，是高血压和糖尿病的重要诱因。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肥胖、血脂异常、代谢综合征等疾病与高血压和糖尿病的发生发展密切相关。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6978" r="26978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其他疾病影响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高血压和糖尿病的人群特征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高血压与糖尿病的病理生理学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29" y="231353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9951" b="29951"/>
          <a:stretch>
            <a:fillRect/>
          </a:stretch>
        </p:blipFill>
        <p:spPr>
          <a:xfrm>
            <a:off x="1132390" y="249131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893187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93187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893187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4377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高血压的主要特征是体循环动脉血压持续升高，可能无明显自觉症状。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4377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长期高血压会导致血管壁损伤，引发动脉粥样硬化等血管疾病。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4377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高血压会对心、脑、肾等靶器官造成损害，增加心脑血管事件的风险。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4377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血压升高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4377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血管损伤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4377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靶器官损害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高血压的病理生理学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760560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3108818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4383763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14336" y="2069502"/>
            <a:ext cx="3618828" cy="795475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糖尿病的主要特征是血糖水平升高，由于胰岛素分泌不足或作用障碍导致。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4336" y="3332225"/>
            <a:ext cx="3618828" cy="771122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糖尿病患者体内糖、脂肪、蛋白质等代谢发生紊乱，可能导致多种并发症。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4665990"/>
            <a:ext cx="3618828" cy="78329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长期高血糖会导致血管病变，引发糖尿病肾病、视网膜病变等并发症。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166169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血糖升高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3011282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代谢紊乱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4310611"/>
            <a:ext cx="3514429" cy="447189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血管病变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糖尿病的病理生理学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高血压和糖尿病之间存在相互促进的关系，一种疾病的存在可能增加另一种疾病的发生风险。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相互促进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共同病理基础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治疗相互影响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高血压和糖尿病有共同的病理基础，如胰岛素抵抗、血管内皮功能障碍等。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在治疗上，高血压和糖尿病的治疗药物可能相互影响，需要综合考虑治疗方案。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高血压与糖尿病的相互影响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https://d.book118.com/728033024127006023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2024-08-30T15:50:04.075</cp:lastPrinted>
  <dcterms:created xsi:type="dcterms:W3CDTF">2024-08-30T07:50:04Z</dcterms:created>
  <dcterms:modified xsi:type="dcterms:W3CDTF">2024-08-30T07:50:05Z</dcterms:modified>
</cp:coreProperties>
</file>