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46FF3-BE51-4DF4-863B-BC26CA218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F2747-ABBC-457D-BC39-EFC886635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BD07B-E1B3-48A0-B68D-AA0D7999C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8290C-A387-4FBE-A7E8-FF3678622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AA215-5F29-430C-A561-5A26FBD9C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6ADBF1-EF01-400D-9202-BAC24EF21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206AD9-846F-4869-8AA2-FC890B183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CF946-225A-4328-943D-9AC1C2BCB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AC943-848B-41E9-9333-0278D8CEE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0EDB1-0936-4ADA-9E8B-A99E6FA6D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B25A1-62D0-43C8-B5B1-264BD26FF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4127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学生宿舍楼消防设施使用方法解读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学生宿舍楼消防设施配置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消防设施的正确使用方法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消防设施的日常维护与管理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学生宿舍楼火灾的应急处理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学生宿舍楼消防安全意识培养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干粉、泡沫、二氧化碳等类型，用于扑灭初起火灾。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室内消火栓和室外消火栓，提供灭火用水。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通过喷头感应火灾并自动喷水灭火。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自动探测火灾并发出警报。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消火栓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自动喷水灭火系统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消防设施的种类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使用灭火器等工具扑灭火源，防止火势蔓延。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自动或手动发出火灾警报，提醒人们疏散和报警。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指示疏散路线和安全出口，帮助人们逃离火灾现场。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及时有效的消防设施可以最大程度地减少人员伤亡。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火灾对财产造成的损失巨大，有效的消防设施可以迅速控制火势，减少财产损失。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火灾不仅会造成人员伤亡和财产损失，还会对社会造成不良影响。完善的消防设施可以提高社会安全感，维护社会稳定。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学生宿舍楼消防设施配置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学生宿舍楼通常配置干粉灭火器，适用于扑灭固体、液体、气体及带电设备的初起火灾。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灭火器应放置在明显、易于取用的位置，如宿舍走廊、楼梯口等。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灭火器放置位置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使用前先将灭火器上下颠倒几次，使筒内干粉松动；然后拔掉保险销，握住喷管，对准火焰根部按下压把进行喷射。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灭火器配置及使用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学生宿舍楼通常配置室内消火栓，包括水枪、水带和接口等。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消火栓类型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消火栓应设置在宿舍楼每层走廊的明显位置，方便取用。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消火栓放置位置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发生火灾时，打开消火栓门，取出水枪和水带；将水带一端接在消火栓出水口上，另一端接在水枪上；打开消火栓阀门，对准火焰根部进行喷射。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消火栓配置及使用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181" r="31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1" b="16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烟雾探测器及报警系统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烟雾探测器类型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学生宿舍楼通常配置点型感烟火灾探测器，对烟雾浓度进行监测。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报警系统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当烟雾浓度超过一定阈值时，探测器会发出报警信号，并通过火灾报警控制器将信号传输到消防控制室。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学生应爱护烟雾探测器，避免在探测器附近吸烟或进行烹饪等活动；同时，要熟悉报警声音，以便在火灾发生时及时作出反应。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安全出口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每个宿舍房间和公共区域都应设置安全出口，如疏散门、安全窗等。安全出口应保持畅通无阻，不得堆放杂物或上锁。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学校应定期组织学生进行疏散演练，让学生熟悉疏散路线和安全出口的位置，提高应对火灾等紧急情况的能力。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疏散通道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学生宿舍楼内应设置明显的疏散通道指示标志和应急照明设施，确保在紧急情况下能够快速找到疏散路线。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疏散通道及安全出口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消防设施的正确使用方法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在使用灭火器之前，首先要确定火源的类型（如固体物质、液体、气体或电气设备），以便选择正确的灭火器。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确定火源类型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在使用灭火器之前，需要先拔出安全别针，以便启用灭火器。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拔出安全别针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将灭火器的喷嘴对准火源，保持距离适当，以免被火势烧伤。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瞄准火源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用力按下灭火器的压力开关，使灭火剂喷出，对火源进行灭火。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按下压力开关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灭火器的正确使用方法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在紧急情况下，找到消火栓的位置，打开消火栓门。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将水带的一端连接到消火栓出水口，另一端连接到水枪。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打开消火栓的出水阀门，使水流通过水带和水枪喷出。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用水枪对准火源进行灭火，注意保持安全距离，避免被火势烧伤。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打开消火栓门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连接水带和水枪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打开出水阀门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对准火源进行灭火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消火栓的正确使用方法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当烟雾探测器发出低电量警报时，应及时更换电池。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定期清洁烟雾探测器的表面和内部，以确保其正常工作。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定期测试烟雾探测器的功能是否正常，确保其处于良好状态。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避免在烟雾探测器附近使用高浓度的清洁剂或香水等物品，以免引起误报。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及时更换电池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避免误报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烟雾探测器的正确使用方法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https://d.book118.com/728034127117006026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2024-09-04T05:39:05.466</cp:lastPrinted>
  <dcterms:created xsi:type="dcterms:W3CDTF">2024-09-03T21:39:05Z</dcterms:created>
  <dcterms:modified xsi:type="dcterms:W3CDTF">2024-09-03T21:39:07Z</dcterms:modified>
</cp:coreProperties>
</file>