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CD811F-9120-4F09-82F5-FC6ECC57FB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8AB9F6-3467-4D19-8AD6-29466235CC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95048C-3E5D-4326-B2CC-C465A269D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8013DF-0A25-43C8-9B75-12E6E8B4F2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5AA580-3238-4DBF-8E40-0C4D861EFE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614C32-1BE9-4B6E-B6DA-FD8D72B962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1B039C-4545-417E-8CA4-E04C0C5F16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2BE5FA-3BBC-45E9-8FC5-1F3C8E8B39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544EFA-5B88-49A8-936D-31D01D8902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87123A-AB5E-4A0F-A967-4A6A27A661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8121F2-7661-4089-8ACB-570CD4D7DB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03413105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solidFill>
                <a:latin typeface="Microsoft Yahei"/>
                <a:ea typeface="Microsoft Yahei"/>
                <a:cs typeface="Microsoft Yahei"/>
              </a:rPr>
              <a:t>大学专业探索课件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大学专业概述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热门专业介绍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专业选择与职业规划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大学专业的学习方法与技巧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大学专业的实践与应用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大学专业的就业前景与趋势分析</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大学专业概述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9724" r="397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专业是高等教育中针对特定职业或行业所需知识和技能而设立的专门领域。</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专业定义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根据学科领域、职业导向、研究领域等不同标准，专业可分为多种类型，如自然科学、社会科学、人文科学等。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专业分类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专业的定义与分类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专业具有系统性、实践性、职业性等特点，通过专业课程的学习和实践，培养学生具备从事特定职业所需的知识、技能和素质。</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专业教育对于个人职业发展和社会进步具有重要价值，它为社会培养了具备专业知识和技能的人才，推动了社会的发展和进步。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大学专业的特点与价值</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价值</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特点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多元化发展</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随着社会的发展和科技的进步，大学专业呈现出多元化发展趋势，新兴领域和交叉学科不断涌现，为学生的职业发展提供了更多选择。</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跨学科融合</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跨学科融合成为当前大学专业发展的重要趋势，通过不同学科之间的交叉融合，培养学生具备跨学科的知识和技能，以适应复杂多变的社会需求。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实践教学强化</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实践教学是大学专业教育的重要组成部分，未来将更加注重实践教学的强化，通过实践课程、实习实训等方式，提高学生的实践能力和职业素养。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大学专业的发展趋势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热门专业介绍</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00" r="20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随着信息技术的快速发展，计算机科学与技术专业毕业生的就业前景广阔，可以在计算机软件、硬件、网络等领域从事各种技术岗位的工作。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专业前景</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该专业需要掌握计算机科学的基本理论、方法和技能，包括计算机系统结构、操作系统、数据库系统、算法设计等方面的知识。</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学科特点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该专业适合逻辑思维能力强、喜欢编程和解决技术问题的学生。</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适合人群</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计算机科学与技术专业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金融行业是现代经济的中枢，金融学专业毕业生的就业前景广阔，可以在银行、证券、保险、基金等领域从事各种金融岗位的工作。</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专业前景</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该专业需要掌握金融学的基本理论、方法和技能，包括金融市场分析、投资理财、风险管理、货币银行学等方面的知识。</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学科特点</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该专业适合对数字敏感、善于分析经济现象、喜欢从事金融投资的学生。</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适合人群</a:t>
            </a:r>
          </a:p>
        </p:txBody>
      </p:sp>
      <p:pic>
        <p:nvPicPr>
          <p:cNvPr id="9" name="Picture 9"/>
          <p:cNvPicPr>
            <a:picLocks noChangeAspect="1"/>
          </p:cNvPicPr>
          <p:nvPr/>
        </p:nvPicPr>
        <p:blipFill>
          <a:blip r:embed="rId2"/>
          <a:srcRect l="16875" r="168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金融学专业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专业前景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随着人口老龄化和健康意识的提高，医学专业毕业生的就业前景较好，可以在医院、诊所、科研机构等领域从事各种医学岗位的工作。</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8" name="Picture 8"/>
          <p:cNvPicPr>
            <a:picLocks noChangeAspect="1"/>
          </p:cNvPicPr>
          <p:nvPr/>
        </p:nvPicPr>
        <p:blipFill>
          <a:blip r:embed="rId2">
            <a:alphaModFix/>
          </a:blip>
          <a:srcRect l="31250" r="31250"/>
          <a:stretch>
            <a:fillRect/>
          </a:stretch>
        </p:blipFill>
        <p:spPr>
          <a:xfrm>
            <a:off x="-344548"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学科特点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该专业需要掌握医学的基本理论、方法和技能，包括人体解剖学、生理学、病理学、药物治疗学等方面的知识。</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适合人群</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该专业适合对人类健康事业有浓厚兴趣，愿意从事医学研究和实践的学生。</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医学专业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https://d.book118.com/728034131052006023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2024-08-29T22:00:05.804</cp:lastPrinted>
  <dcterms:created xsi:type="dcterms:W3CDTF">2024-08-29T14:00:05Z</dcterms:created>
  <dcterms:modified xsi:type="dcterms:W3CDTF">2024-08-29T14:00:07Z</dcterms:modified>
</cp:coreProperties>
</file>