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5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4DFD2-18E3-405E-B5C8-A1B52EB29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6D6D6-F34B-4C21-B7B9-771192DCD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2457D-29F3-4C52-9CB6-F9D4D1BE2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920E1-D967-40D2-9DFD-2486C29E4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28698F-3924-4841-BF76-05E05C968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87753C-5466-41D2-AB03-AB4F2E582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16532D-129E-4A8F-9BCC-42A46A3C7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A5413-B0C6-46CB-823F-3637EC116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9D8F2-8793-4052-B6ED-C7EE35119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263E8-0890-4999-8645-0986997A2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2B01E-F791-4B4E-8E0B-B86DF6EA8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536" r:id="rId2"/>
    <p:sldLayoutId id="2147496537" r:id="rId3"/>
    <p:sldLayoutId id="2147496538" r:id="rId4"/>
    <p:sldLayoutId id="2147496539" r:id="rId5"/>
    <p:sldLayoutId id="2147496540" r:id="rId6"/>
    <p:sldLayoutId id="2147496541" r:id="rId7"/>
    <p:sldLayoutId id="2147496542" r:id="rId8"/>
    <p:sldLayoutId id="2147496543" r:id="rId9"/>
    <p:sldLayoutId id="2147496544" r:id="rId10"/>
    <p:sldLayoutId id="214749654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22" Type="http://schemas.openxmlformats.org/officeDocument/2006/relationships/tags" Target="../tags/tag136.xml" /><Relationship Id="rId23" Type="http://schemas.openxmlformats.org/officeDocument/2006/relationships/tags" Target="../tags/tag137.xml" /><Relationship Id="rId24" Type="http://schemas.openxmlformats.org/officeDocument/2006/relationships/tags" Target="../tags/tag138.xml" /><Relationship Id="rId25" Type="http://schemas.openxmlformats.org/officeDocument/2006/relationships/tags" Target="../tags/tag139.xml" /><Relationship Id="rId26" Type="http://schemas.openxmlformats.org/officeDocument/2006/relationships/tags" Target="../tags/tag140.xml" /><Relationship Id="rId27" Type="http://schemas.openxmlformats.org/officeDocument/2006/relationships/tags" Target="../tags/tag141.xml" /><Relationship Id="rId28" Type="http://schemas.openxmlformats.org/officeDocument/2006/relationships/tags" Target="../tags/tag142.xml" /><Relationship Id="rId29" Type="http://schemas.openxmlformats.org/officeDocument/2006/relationships/tags" Target="../tags/tag143.xml" /><Relationship Id="rId3" Type="http://schemas.openxmlformats.org/officeDocument/2006/relationships/tags" Target="../tags/tag117.xml" /><Relationship Id="rId30" Type="http://schemas.openxmlformats.org/officeDocument/2006/relationships/tags" Target="../tags/tag144.xml" /><Relationship Id="rId31" Type="http://schemas.openxmlformats.org/officeDocument/2006/relationships/tags" Target="../tags/tag145.xml" /><Relationship Id="rId32" Type="http://schemas.openxmlformats.org/officeDocument/2006/relationships/tags" Target="../tags/tag146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tags" Target="../tags/tag172.xml" /><Relationship Id="rId28" Type="http://schemas.openxmlformats.org/officeDocument/2006/relationships/tags" Target="../tags/tag173.xml" /><Relationship Id="rId29" Type="http://schemas.openxmlformats.org/officeDocument/2006/relationships/tags" Target="../tags/tag174.xml" /><Relationship Id="rId3" Type="http://schemas.openxmlformats.org/officeDocument/2006/relationships/tags" Target="../tags/tag148.xml" /><Relationship Id="rId30" Type="http://schemas.openxmlformats.org/officeDocument/2006/relationships/tags" Target="../tags/tag175.xml" /><Relationship Id="rId31" Type="http://schemas.openxmlformats.org/officeDocument/2006/relationships/tags" Target="../tags/tag176.xml" /><Relationship Id="rId32" Type="http://schemas.openxmlformats.org/officeDocument/2006/relationships/tags" Target="../tags/tag177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20" Type="http://schemas.openxmlformats.org/officeDocument/2006/relationships/tags" Target="../tags/tag245.xml" /><Relationship Id="rId21" Type="http://schemas.openxmlformats.org/officeDocument/2006/relationships/tags" Target="../tags/tag246.xml" /><Relationship Id="rId22" Type="http://schemas.openxmlformats.org/officeDocument/2006/relationships/tags" Target="../tags/tag247.xml" /><Relationship Id="rId23" Type="http://schemas.openxmlformats.org/officeDocument/2006/relationships/tags" Target="../tags/tag248.xml" /><Relationship Id="rId24" Type="http://schemas.openxmlformats.org/officeDocument/2006/relationships/tags" Target="../tags/tag249.xml" /><Relationship Id="rId25" Type="http://schemas.openxmlformats.org/officeDocument/2006/relationships/tags" Target="../tags/tag250.xml" /><Relationship Id="rId26" Type="http://schemas.openxmlformats.org/officeDocument/2006/relationships/tags" Target="../tags/tag251.xml" /><Relationship Id="rId27" Type="http://schemas.openxmlformats.org/officeDocument/2006/relationships/tags" Target="../tags/tag252.xml" /><Relationship Id="rId28" Type="http://schemas.openxmlformats.org/officeDocument/2006/relationships/tags" Target="../tags/tag253.xml" /><Relationship Id="rId29" Type="http://schemas.openxmlformats.org/officeDocument/2006/relationships/tags" Target="../tags/tag254.xml" /><Relationship Id="rId3" Type="http://schemas.openxmlformats.org/officeDocument/2006/relationships/tags" Target="../tags/tag228.xml" /><Relationship Id="rId30" Type="http://schemas.openxmlformats.org/officeDocument/2006/relationships/tags" Target="../tags/tag255.xml" /><Relationship Id="rId31" Type="http://schemas.openxmlformats.org/officeDocument/2006/relationships/tags" Target="../tags/tag256.xml" /><Relationship Id="rId32" Type="http://schemas.openxmlformats.org/officeDocument/2006/relationships/tags" Target="../tags/tag257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18" Type="http://schemas.openxmlformats.org/officeDocument/2006/relationships/tags" Target="../tags/tag277.xml" /><Relationship Id="rId19" Type="http://schemas.openxmlformats.org/officeDocument/2006/relationships/tags" Target="../tags/tag278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3500107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    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引流管的护理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引流管的种类和用途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引流管的护理要点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不同部位引流管的护理特点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引流管护理的注意事项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引流管护理的实践操作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引流管的种类和用途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引流管的分类</a:t>
            </a:r>
            <a:endParaRPr lang="zh-CN" altLang="en-US"/>
          </a:p>
        </p:txBody>
      </p:sp>
      <p:sp>
        <p:nvSpPr>
          <p:cNvPr id="10489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开放式引流管：用于引流液体如血液、脓液等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单腔引流管：用于单独引流液体或气体如血液、脓液、二氧化碳、氧气等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双腔引流管：用于同时引流液体和气体如血液、脓液、二氧化碳、氧气等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封闭式引流管：用于引流气体如二氧化碳、氧气等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正压引流管：用于引流气体如二氧化碳、氧气等通过正压推动原理进行引流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负压引流管：用于引流液体如血液、脓液等通过负压吸引原理进行引流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引流管的应用范围</a:t>
            </a:r>
            <a:endParaRPr lang="zh-CN" altLang="en-US"/>
          </a:p>
        </p:txBody>
      </p:sp>
      <p:sp>
        <p:nvSpPr>
          <p:cNvPr id="104902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外科手术：用于引流手术中的血液、脓液等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肿瘤治疗：用于引流肿瘤细胞、化疗药物等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心血管系统疾病：用于引流心脏积液、血液等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泌尿系统疾病：用于引流尿液、肾结石等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呼吸系统疾病：用于引流痰液、胸腔积液等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消化系统疾病：用于引流胆汁、胰液等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引流管的作用</a:t>
            </a:r>
            <a:endParaRPr lang="zh-CN" altLang="en-US"/>
          </a:p>
        </p:txBody>
      </p:sp>
      <p:sp>
        <p:nvSpPr>
          <p:cNvPr id="10491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引流：将体内多余的液体、气体或固体引流出来减轻身体负担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治疗：用于治疗某些疾病如尿路感染、胆囊炎等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监测：用于监测体内某些指标如血压、血糖等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辅助手术：用于辅助手术进行如腹腔镜手术、心脏手术等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PRT THREE</a:t>
            </a:r>
            <a:endParaRPr lang="zh-CN" altLang="en-US"/>
          </a:p>
        </p:txBody>
      </p:sp>
      <p:sp>
        <p:nvSpPr>
          <p:cNvPr id="10491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引流管的护理要点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引流管的固定和清洁</a:t>
            </a:r>
            <a:endParaRPr lang="zh-CN" altLang="en-US"/>
          </a:p>
        </p:txBody>
      </p:sp>
      <p:sp>
        <p:nvSpPr>
          <p:cNvPr id="104920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固定方法：使用胶带或绷带固定避免松动或脱落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清洁频率：每天至少清洁一次保持引流管清洁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清洁方法：使用温水和肥皂清洁避免使用酒精等刺激性物质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注意事项：避免用力拉扯引流管防止损伤皮肤和组织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引流管的观察和记录</a:t>
            </a:r>
            <a:endParaRPr lang="zh-CN" altLang="en-US"/>
          </a:p>
        </p:txBody>
      </p:sp>
      <p:sp>
        <p:nvSpPr>
          <p:cNvPr id="104925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记录引流液的引流速度和引流量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观察引流管有无渗漏、阻塞或脱落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记录引流液的颜色、性质和量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观察引流管的位置和固定情况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引流管的更换和保养</a:t>
            </a:r>
            <a:endParaRPr lang="zh-CN" altLang="en-US"/>
          </a:p>
        </p:txBody>
      </p:sp>
      <p:sp>
        <p:nvSpPr>
          <p:cNvPr id="104932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更换方法：按照医生或护士的指导正确更换引流管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更换时间：根据引流管的类型和病情定期更换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保养方法：保持引流管清洁避免污染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注意事项：避免引流管受压、扭曲或断裂防止引流液回流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引流管的并发症预防和处理</a:t>
            </a:r>
            <a:endParaRPr lang="zh-CN" altLang="en-US"/>
          </a:p>
        </p:txBody>
      </p:sp>
      <p:sp>
        <p:nvSpPr>
          <p:cNvPr id="104937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保持引流管清洁防止感染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引流管拔除后注意观察伤口愈合情况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引流管周围皮肤护理防止皮肤损伤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定期更换引流管避免堵塞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引流管固定牢固防止脱出或移位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观察引流液的颜色、性质和量及时发现异常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PRT FOUR</a:t>
            </a:r>
            <a:endParaRPr lang="zh-CN" altLang="en-US"/>
          </a:p>
        </p:txBody>
      </p:sp>
      <p:sp>
        <p:nvSpPr>
          <p:cNvPr id="104945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不同部位引流管的护理特点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胸腔引流管的护理特点</a:t>
            </a:r>
            <a:endParaRPr lang="zh-CN" altLang="en-US"/>
          </a:p>
        </p:txBody>
      </p:sp>
      <p:sp>
        <p:nvSpPr>
          <p:cNvPr id="104948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9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保持引流管的通畅防止堵塞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观察引流液的颜色、性质和量及时记录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保持引流管的固定防止移位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定期更换引流瓶防止污染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保持引流管的清洁防止感染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2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观察患者的呼吸、心率、血压等生命体征及时发现异常情况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https://d.book118.com/728035001075006032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6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引流管的护理</vt:lpstr>
      <vt:lpstr>目录</vt:lpstr>
      <vt:lpstr>单击添加章节标题</vt:lpstr>
      <vt:lpstr>引流管的种类和用途</vt:lpstr>
      <vt:lpstr>引流管的分类</vt:lpstr>
      <vt:lpstr>引流管的应用范围</vt:lpstr>
      <vt:lpstr>引流管的作用</vt:lpstr>
      <vt:lpstr>引流管的护理要点</vt:lpstr>
      <vt:lpstr>引流管的固定和清洁</vt:lpstr>
      <vt:lpstr>引流管的观察和记录</vt:lpstr>
      <vt:lpstr>引流管的更换和保养</vt:lpstr>
      <vt:lpstr>引流管的并发症预防和处理</vt:lpstr>
      <vt:lpstr>不同部位引流管的护理特点</vt:lpstr>
      <vt:lpstr>胸腔引流管的护理特点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2024-09-10T02:57:53.725</cp:lastPrinted>
  <dcterms:created xsi:type="dcterms:W3CDTF">2024-09-09T18:57:53Z</dcterms:created>
  <dcterms:modified xsi:type="dcterms:W3CDTF">2024-09-09T18:57:56Z</dcterms:modified>
</cp:coreProperties>
</file>