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802643-C7B4-4A05-99C1-6B1A55CB37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F2CD3E-D642-4EB8-B1F7-F22A8E482F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BF9C08-264C-4C76-B050-9846CCC3AD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20B1D3-A0B6-4878-9362-044004941C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63B1B13-24D0-4FF1-90BF-25A98AC45E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FBA5066-E5E1-48AF-9547-D41CBF7907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97A89D-C0F1-494A-89E2-DA49E2E86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9070C8-DD30-4A9F-BE3E-F1F4A9272D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7FC2DA-0B5E-418E-9CDC-708B8359E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D77CA1-431A-4438-90BC-EC830B8E9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4CD155-2004-41E2-8795-FD1E498268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035014010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825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《建筑给水排水习题》PPT课件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建筑给水排水系统概述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建筑给水系统习题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建筑排水系统习题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建筑消防给水系统习题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建筑中水系统习题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建筑给水排水系统概述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4924" b="24924"/>
          <a:stretch>
            <a:fillRect/>
          </a:stretch>
        </p:blipFill>
        <p:spPr>
          <a:xfrm>
            <a:off x="3909691" y="1250241"/>
            <a:ext cx="7848600" cy="5248274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建筑给水排水系统是为建筑物内的生活、生产和消防提供用水，同时收集、输送和处理建筑物内的废水、污水和雨水的设施的总称。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建筑给水排水系统主要由给水系统、排水系统和建筑中水系统三部分组成。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建筑给水排水系统的定义与组成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4798029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8226425" y="0"/>
            <a:ext cx="3987800" cy="343852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建筑给水排水系统的分类与特点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1491980"/>
            <a:ext cx="7520622" cy="1887389"/>
            <a:chOff x="454963" y="1491980"/>
            <a:chExt cx="7520622" cy="1887389"/>
          </a:xfrm>
        </p:grpSpPr>
        <p:sp>
          <p:nvSpPr>
            <p:cNvPr id="27" name="TextBox 27"/>
            <p:cNvSpPr txBox="1"/>
            <p:nvPr/>
          </p:nvSpPr>
          <p:spPr>
            <a:xfrm>
              <a:off x="454963" y="1491980"/>
              <a:ext cx="7520622" cy="1887389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根据不同的分类标准，建筑给水排水系统可以分为多种类型。例如，按用途可分为生活给水系统、生产给水系统和消防给水系统；按水质可分为饮用水系统和非饮用水系统。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454963" y="1041492"/>
            <a:ext cx="7537132" cy="490334"/>
            <a:chOff x="454963" y="1041492"/>
            <a:chExt cx="7537132" cy="490334"/>
          </a:xfrm>
        </p:grpSpPr>
        <p:sp>
          <p:nvSpPr>
            <p:cNvPr id="29" name="TextBox 29"/>
            <p:cNvSpPr txBox="1"/>
            <p:nvPr/>
          </p:nvSpPr>
          <p:spPr>
            <a:xfrm>
              <a:off x="454963" y="1041492"/>
              <a:ext cx="753713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分类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4153723" y="4445298"/>
            <a:ext cx="7520622" cy="1926826"/>
            <a:chOff x="4153723" y="4445298"/>
            <a:chExt cx="7520622" cy="1926826"/>
          </a:xfrm>
        </p:grpSpPr>
        <p:sp>
          <p:nvSpPr>
            <p:cNvPr id="31" name="TextBox 31"/>
            <p:cNvSpPr txBox="1"/>
            <p:nvPr/>
          </p:nvSpPr>
          <p:spPr>
            <a:xfrm>
              <a:off x="4153723" y="4445298"/>
              <a:ext cx="7520622" cy="192682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建筑给水排水系统的特点主要体现在水量、水质和供水压力的要求上。由于用途不同，各类用水的量、质和水压要求也不同，因此需要针对不同情况进行合理的设计和配置。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137103" y="4014528"/>
            <a:ext cx="7537242" cy="490334"/>
            <a:chOff x="4137103" y="4014528"/>
            <a:chExt cx="7537242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4137103" y="4014528"/>
              <a:ext cx="753724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rcRect l="15337" r="15337"/>
          <a:stretch>
            <a:fillRect/>
          </a:stretch>
        </p:blipFill>
        <p:spPr>
          <a:xfrm>
            <a:off x="9048606" y="874695"/>
            <a:ext cx="2745885" cy="2639930"/>
          </a:xfrm>
          <a:prstGeom prst="ellipse">
            <a:avLst/>
          </a:prstGeom>
        </p:spPr>
      </p:pic>
      <p:pic>
        <p:nvPicPr>
          <p:cNvPr id="35" name="Picture 3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293665" y="3514624"/>
            <a:ext cx="2857500" cy="2857500"/>
          </a:xfrm>
          <a:prstGeom prst="ellipse">
            <a:avLst/>
          </a:prstGeom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建筑给水排水系统的设计应遵循安全可靠、技术先进、经济合理的原则，同时要满足相关法律法规和规范的要求。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建筑给水排水系统的设计步骤主要包括确定用水量和水质指标、选择水源和确定供水压力、进行管道系统和附件设备的选型与布置、进行水力计算和设备选型、进行系统的安全防护措施设计等。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设计步骤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建筑给水排水系统的设计原则与步骤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建筑给水系统习题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根据水源的不同，建筑给水系统可分为市政给水系统和自备给水系统。根据用途的不同，可分为生活给水系统、生产给水系统和消防给水系统。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建筑给水系统的主要特点是水量、水质和水压的保证，以及系统的安全可靠性和经济合理性。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建筑给水系统的分类与特点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729" r="1072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12" r="326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主要包括用水量计算、管网水力计算、水泵扬程计算和管材选择等。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设计计算内容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先确定用水量，然后进行管网水力计算，确定管径和流速，最后进行水泵扬程计算和管材选择。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设计计算步骤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建筑给水系统的设计计算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安装过程中要保证管道的平直、固定和防腐，同时要合理设置阀门和管件，便于维护和管理。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维护管理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定期对给水系统进行检查、清洗和保养，确保系统的正常运行和使用安全。同时要建立完善的维护管理制度，提高维护管理水平。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建筑给水系统的安装与维护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建筑排水系统习题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https://d.book118.com/728035014010006036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2024-09-15T04:25:57.684</cp:lastPrinted>
  <dcterms:created xsi:type="dcterms:W3CDTF">2024-09-14T20:25:57Z</dcterms:created>
  <dcterms:modified xsi:type="dcterms:W3CDTF">2024-09-14T20:25:59Z</dcterms:modified>
</cp:coreProperties>
</file>