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0A18D-809A-4192-AF26-599DA405B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71407-F626-402B-BB37-5346497B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4FA9E-F21C-4386-B97D-74A0C5348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0BC15-6940-4524-897A-AED2B112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00BC2-0BE7-48DB-A358-BBFD76681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644AE-B94B-4D0E-94CC-3417C4F60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003B7-387B-4185-A301-8262514AD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7F768-8AD6-4A13-978B-C7ABFDA3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D4D50-0F23-49E7-921F-19951A96B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CD8C0-8C57-43DB-88B5-9A6F04F62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777B3-2B79-41BC-8ACD-9A0A1DC7D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5025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麻醉药物对脑代谢和脑血流影响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麻醉药物对脑代谢的影响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麻醉药物对脑血流的影响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临床应用与案例分析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44" r="183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如丙泊酚、咪达唑仑等，主要用于缓解焦虑和镇静。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如阿片类药物、非甾体抗炎药等，用于减轻或消除疼痛。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如顺式阿曲库铵、罗库溴铵等，用于松弛肌肉，方便插管和手术操作。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肌肉松弛剂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如异氟烷、七氟烷等，通过吸入方式作用于中枢神经系统，产生麻醉效果。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吸入麻醉剂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麻醉药物的种类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手术麻醉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在手术过程中，麻醉药物被用来使患者失去意识、消除疼痛和松弛肌肉。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检查与诊断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在某些检查和诊断过程中，如无痛胃肠镜、无痛人流等，麻醉药物也被用来减轻患者的痛苦和焦虑。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疼痛治疗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对于慢性疼痛或急性疼痛，麻醉药物可以作为镇痛剂使用。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26" r="1432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0" r="36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506" r="750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麻醉药物的常见副作用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麻醉药物可能会抑制呼吸功能，需要密切监测。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麻醉药物可能会降低血压和心率，严重时可能导致低血压和心律失常。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手术后患者可能延迟苏醒，需要加强观察和护理。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麻醉药物可能导致恶心呕吐等不良反应，需要及时处理。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呼吸抑制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循环抑制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苏醒延迟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恶心呕吐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麻醉药物对脑代谢的影响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https://d.book118.com/728035025050006027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2024-09-05T04:47:34.284</cp:lastPrinted>
  <dcterms:created xsi:type="dcterms:W3CDTF">2024-09-04T20:47:34Z</dcterms:created>
  <dcterms:modified xsi:type="dcterms:W3CDTF">2024-09-04T20:47:36Z</dcterms:modified>
</cp:coreProperties>
</file>