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3794F-21F5-4D9F-B6CF-25329430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470BF-31BA-4B51-840C-493A61D2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C094E-040F-45FC-998D-8ADC5A3D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A6DCB-64AD-4282-B020-1E762122F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3A4EB-CD5F-4BA6-A55D-7BBC1203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9CF3F-E368-47C5-A57F-E74A96CC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63FE4-609B-47B5-BEDF-BB397B35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716AE-F114-43F5-B31F-BACB9305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ADB87-FCC7-4994-A99E-828D687F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589E9-2936-4C59-80C5-9D7CECA5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341E6-0AB6-4BDA-8AB4-74BC41B8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6060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营销理念的理解与认识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营销理念的应用与实践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随着工业革命的发展，产品逐渐丰富，营销理念开始萌芽，目的是将产品销售给消费者。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20世纪中叶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20世纪末至今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市场竞争加剧，营销理念逐渐形成，企业开始关注消费者需求，强调产品差异化。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互联网和信息技术的发展，推动了营销理念的演变，更加注重与消费者的互动和个性化需求。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营销理念的演变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企业注重产品的品质和功能，通过广告宣传来吸引消费者。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以市场为中心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企业意识到市场需求的重要性，开始进行市场调研，针对不同需求进行差异化营销。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以销售为中心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企业开始关注销售业绩，采用各种促销手段来提高销售额。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企业更加关注消费者需求和体验，强调与消费者的互动和个性化服务。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现代营销理念的核心思想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企业应以消费者需求为出发点，了解消费者需求并满足其期望。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企业应注重品牌建设，提升品牌知名度和美誉度，增强消费者忠诚度。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企业应关注市场竞争，通过差异化竞争策略来获得竞争优势。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企业应不断创新和发展，推出符合市场需求的新产品和服务，以满足消费者不断变化的需求。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以产品为中心，强调产品的特点和优势。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产品导向的营销理念认为，消费者最关心的是产品的品质、功能和特点。因此，企业应该注重产品的研发和改进，以满足消费者的需求。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以销售为中心，强调销售的策略和技巧。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销售导向的营销理念认为，消费者对产品的需求是有限的，企业需要通过销售技巧和促销手段来刺激消费者的购买欲望。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以市场为中心，强调市场的研究和竞争。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市场导向的营销理念认为，企业应该通过市场研究来了解消费者的需求和竞争状况，并制定相应的营销策略来满足市场需求。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https://d.book118.com/728036060117006036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2024-09-16T05:22:16.637</cp:lastPrinted>
  <dcterms:created xsi:type="dcterms:W3CDTF">2024-09-15T21:22:16Z</dcterms:created>
  <dcterms:modified xsi:type="dcterms:W3CDTF">2024-09-15T21:22:18Z</dcterms:modified>
</cp:coreProperties>
</file>