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3FC82-4046-409D-9128-B4D860BE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3EEDF-5559-4A23-897D-3AD785D42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75F7C-23B5-49EC-9A99-50A4EC778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CF1B8-5198-4084-B57D-E6D21344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B3BF7-C598-48AD-9DE5-7DB67022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B711C-4A5A-4311-AAAD-61F52FEE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EB208-5FC2-499B-9CBA-DF27FE92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72E3F-99CD-493F-B7D3-EFAB2C67A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B06EB-A570-469E-A435-B846D84B9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A66A-9CA7-4CC7-A031-885E6CC06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44B58-2404-498F-B289-28580B80F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7060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医院进修心得体会打造团队协作与沟通力量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医院进修经历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团队协作与沟通在医疗实践中的应用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心得体会与展望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提升自身医疗技能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通过进修学习，接触先进的医疗技术和理念，提高自身医疗技能水平。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拓展专业视野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了解不同医院和科室的运作方式，拓展专业视野，为未来的职业发展打下基础。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加强团队协作与沟通能力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通过进修期间的团队协作和沟通实践，提升团队协作和沟通能力。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进修期间的学习成果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包括在进修期间学到的专业知识、技能和经验等。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团队协作与沟通的实践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介绍在进修期间参与的团队协作项目，以及如何通过有效的沟通实现团队目标。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结合进修所学，谈谈对未来工作的规划和展望，以及如何将进修所学应用到实际工作中。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医院进修经历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64" b="3396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我的导师是该科室的主任医师，具有丰富的临床经验和深厚的医学理论素养。他不仅在专业领域有着很高的声望，还非常注重培养年轻医生，为我们提供了很多学习和实践的机会。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进修科室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我选择了心血管内科作为进修科室，这是一个专注于研究和治疗心脏血管疾病的专业科室，拥有先进的医疗设备和专业的医疗团队。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进修科室及导师介绍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通过参与大量的病例讨论、手术操作和患者管理，我的临床技能得到了极大的提升。我更加熟练地掌握了心血管疾病的诊断和治疗流程，学会了如何与患者和家属进行有效沟通。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在导师的指导下，我参与了多项科研项目，包括临床试验和基础研究。通过这些项目的锻炼，我不仅学会了如何进行科学研究和数据分析，还培养了自己的创新思维和解决问题的能力。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在进修期间，我撰写了多篇学术论文，其中两篇被国际知名医学期刊接收发表。这些论文不仅展示了我的研究成果，也为我未来的学术发展奠定了基础。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我多次参加国内外心血管领域的学术会议，与同行专家进行深入交流和讨论。这不仅拓宽了我的学术视野，也让我结识了很多志同道合的朋友和合作伙伴。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由于在进修期间的优异表现，我获得了医院颁发的“优秀进修医生”荣誉称号，这是对我努力和成果的认可和鼓励。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荣誉奖励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学术成果与荣誉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在团队协作中，首先需要明确共同的目标和愿景，使每个成员都能朝着同一方向努力。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目标分解与细化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将整体目标分解为具体、可操作的子目标，确保每个成员都能明确自己的职责和任务。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随着项目进展和外部环境变化，及时调整和更新团队目标，保持目标的动态性和适应性。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团队成员之间保持真诚、开放的沟通，分享彼此的想法、意见和感受，建立互信关系。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尊重每个成员的背景、经验和观点，鼓励多元化的声音和想法，激发团队的创新活力。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在团队中营造信任氛围，相信每个成员的能力和贡献，给予彼此支持和鼓励。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根据团队成员的专业技能、经验和兴趣进行合理分工，确保每个人都能发挥自己的优势。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鼓励团队成员之间互相协作、互相帮助，共同解决问题和应对挑战。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协作互助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将团队成员的优势进行整合，形成强大的团队力量，提高团队的整体绩效和竞争力。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分工协作，优势互补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https://d.book118.com/728037060032006032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2024-09-09T13:32:49.736</cp:lastPrinted>
  <dcterms:created xsi:type="dcterms:W3CDTF">2024-09-09T05:32:49Z</dcterms:created>
  <dcterms:modified xsi:type="dcterms:W3CDTF">2024-09-09T05:32:51Z</dcterms:modified>
</cp:coreProperties>
</file>