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03E0E-C301-454C-89A9-EB30D4C3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8719-9872-498D-AB93-0C8DC3E5F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A6DC6-D99F-4CB2-BB7C-4276A41C1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B3391-E1D5-4ED9-8E6A-B08678D15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F1325-65BD-4C40-B8D4-035A4FBB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E1081-4955-47FA-911A-B61107D1E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9543B-2829-430D-9AAF-8AA553D5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458A4-4BEA-468B-9B15-885B4C0A3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0F615-3718-4E43-97A5-9AD683F0A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67428-60C7-4A4E-A67A-ACF64273E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1EBF3-0CEB-4CD6-BC66-E40610891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004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口腔疾病患者护理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0" r="21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口腔疾病是指发生在口腔部位的疾病，包括牙齿、牙龈、舌、唇、口腔黏膜等部位的疾病。根据病因和症状的不同，口腔疾病可以分为多种类型，如龋齿、牙周病、口腔溃疡、口腔癌等。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总结词：详细描述了口腔疾病的定义和分类，为后续内容的展开提供了基础。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口腔疾病的症状因类型而异，常见的症状包括疼痛、肿胀、出血、溃疡、牙齿松动等。这些症状不仅影响患者的口腔健康，还可能对患者的日常生活造成不便，如影响进食、说话等。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总结词：详细描述了口腔疾病的症状和影响，使读者对口腔疾病的严重性有了更深入的了解。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病因多种多样，主要包括不良的口腔卫生习惯、饮食习惯、遗传因素、免疫系统疾病等。预防口腔疾病的关键在于保持良好的口腔卫生习惯，如定期刷牙、使用牙线、漱口水等，同时注意饮食健康和生活方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总结词：详细介绍了口腔疾病的病因和预防方法，为读者提供了实用的预防建议。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口腔疾病的病因与预防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每日刷牙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牙线使用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定期洁牙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口腔清洁与卫生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766" r="207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使用软毛牙刷和含氟牙膏，每天刷牙两次，每次至少两分钟，以清除牙菌斑和细菌。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饭后用温开水漱口，以清除食物残渣和细菌。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定期使用牙线清理牙齿间隙，以预防牙周病。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每年至少进行一次专业洁牙，彻底清除牙结石和牙菌斑。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6" r="12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" r="30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口腔疾病饮食护理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避免食用过酸、过甜、过辣、过硬或过热的食物，以免刺激口腔黏膜和牙齿。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保持充足的水分摄入，有助于口腔清洁和预防口腔疾病。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摄取多种维生素和矿物质，如维生素C、维生素B群、钙、铁等，以增强口腔健康。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减少糖分摄入，以降低龋齿的风险。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按照医生的建议使用药物，不要自行更改剂量或停药。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遵照医嘱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62" r="109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了解所使用药物的副作用，如有不适及时向医生咨询。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定期回诊复查，以便医生评估治疗效果和调整治疗方案。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口腔疾病药物使用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口腔疾病患者的心理护理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https://d.book118.com/728040044011006050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2024-09-29T15:06:04.186</cp:lastPrinted>
  <dcterms:created xsi:type="dcterms:W3CDTF">2024-09-29T07:06:04Z</dcterms:created>
  <dcterms:modified xsi:type="dcterms:W3CDTF">2024-09-29T07:06:06Z</dcterms:modified>
</cp:coreProperties>
</file>